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56" r:id="rId5"/>
    <p:sldId id="288" r:id="rId6"/>
    <p:sldId id="270" r:id="rId7"/>
    <p:sldId id="286" r:id="rId8"/>
    <p:sldId id="289" r:id="rId9"/>
    <p:sldId id="266" r:id="rId10"/>
    <p:sldId id="290" r:id="rId11"/>
    <p:sldId id="267" r:id="rId12"/>
    <p:sldId id="291" r:id="rId13"/>
    <p:sldId id="278" r:id="rId14"/>
    <p:sldId id="292" r:id="rId15"/>
    <p:sldId id="293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9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8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wmf"/><Relationship Id="rId3" Type="http://schemas.openxmlformats.org/officeDocument/2006/relationships/image" Target="../media/image128.wmf"/><Relationship Id="rId7" Type="http://schemas.openxmlformats.org/officeDocument/2006/relationships/image" Target="../media/image132.wmf"/><Relationship Id="rId2" Type="http://schemas.openxmlformats.org/officeDocument/2006/relationships/image" Target="../media/image127.wmf"/><Relationship Id="rId1" Type="http://schemas.openxmlformats.org/officeDocument/2006/relationships/image" Target="../media/image126.wmf"/><Relationship Id="rId6" Type="http://schemas.openxmlformats.org/officeDocument/2006/relationships/image" Target="../media/image131.wmf"/><Relationship Id="rId11" Type="http://schemas.openxmlformats.org/officeDocument/2006/relationships/image" Target="../media/image136.wmf"/><Relationship Id="rId5" Type="http://schemas.openxmlformats.org/officeDocument/2006/relationships/image" Target="../media/image130.wmf"/><Relationship Id="rId10" Type="http://schemas.openxmlformats.org/officeDocument/2006/relationships/image" Target="../media/image135.wmf"/><Relationship Id="rId4" Type="http://schemas.openxmlformats.org/officeDocument/2006/relationships/image" Target="../media/image129.wmf"/><Relationship Id="rId9" Type="http://schemas.openxmlformats.org/officeDocument/2006/relationships/image" Target="../media/image13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8.wmf"/><Relationship Id="rId1" Type="http://schemas.openxmlformats.org/officeDocument/2006/relationships/image" Target="../media/image13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image" Target="../media/image41.wmf"/><Relationship Id="rId18" Type="http://schemas.openxmlformats.org/officeDocument/2006/relationships/image" Target="../media/image46.wmf"/><Relationship Id="rId26" Type="http://schemas.openxmlformats.org/officeDocument/2006/relationships/image" Target="../media/image54.wmf"/><Relationship Id="rId3" Type="http://schemas.openxmlformats.org/officeDocument/2006/relationships/image" Target="../media/image26.wmf"/><Relationship Id="rId21" Type="http://schemas.openxmlformats.org/officeDocument/2006/relationships/image" Target="../media/image49.wmf"/><Relationship Id="rId7" Type="http://schemas.openxmlformats.org/officeDocument/2006/relationships/image" Target="../media/image30.wmf"/><Relationship Id="rId12" Type="http://schemas.openxmlformats.org/officeDocument/2006/relationships/image" Target="../media/image40.wmf"/><Relationship Id="rId17" Type="http://schemas.openxmlformats.org/officeDocument/2006/relationships/image" Target="../media/image45.wmf"/><Relationship Id="rId25" Type="http://schemas.openxmlformats.org/officeDocument/2006/relationships/image" Target="../media/image53.wmf"/><Relationship Id="rId2" Type="http://schemas.openxmlformats.org/officeDocument/2006/relationships/image" Target="../media/image25.wmf"/><Relationship Id="rId16" Type="http://schemas.openxmlformats.org/officeDocument/2006/relationships/image" Target="../media/image44.wmf"/><Relationship Id="rId20" Type="http://schemas.openxmlformats.org/officeDocument/2006/relationships/image" Target="../media/image48.wmf"/><Relationship Id="rId1" Type="http://schemas.openxmlformats.org/officeDocument/2006/relationships/image" Target="../media/image36.wmf"/><Relationship Id="rId6" Type="http://schemas.openxmlformats.org/officeDocument/2006/relationships/image" Target="../media/image29.wmf"/><Relationship Id="rId11" Type="http://schemas.openxmlformats.org/officeDocument/2006/relationships/image" Target="../media/image39.wmf"/><Relationship Id="rId24" Type="http://schemas.openxmlformats.org/officeDocument/2006/relationships/image" Target="../media/image52.wmf"/><Relationship Id="rId5" Type="http://schemas.openxmlformats.org/officeDocument/2006/relationships/image" Target="../media/image28.wmf"/><Relationship Id="rId15" Type="http://schemas.openxmlformats.org/officeDocument/2006/relationships/image" Target="../media/image43.wmf"/><Relationship Id="rId23" Type="http://schemas.openxmlformats.org/officeDocument/2006/relationships/image" Target="../media/image51.wmf"/><Relationship Id="rId28" Type="http://schemas.openxmlformats.org/officeDocument/2006/relationships/image" Target="../media/image56.wmf"/><Relationship Id="rId10" Type="http://schemas.openxmlformats.org/officeDocument/2006/relationships/image" Target="../media/image38.wmf"/><Relationship Id="rId19" Type="http://schemas.openxmlformats.org/officeDocument/2006/relationships/image" Target="../media/image47.wmf"/><Relationship Id="rId4" Type="http://schemas.openxmlformats.org/officeDocument/2006/relationships/image" Target="../media/image27.wmf"/><Relationship Id="rId9" Type="http://schemas.openxmlformats.org/officeDocument/2006/relationships/image" Target="../media/image37.wmf"/><Relationship Id="rId14" Type="http://schemas.openxmlformats.org/officeDocument/2006/relationships/image" Target="../media/image42.wmf"/><Relationship Id="rId22" Type="http://schemas.openxmlformats.org/officeDocument/2006/relationships/image" Target="../media/image50.wmf"/><Relationship Id="rId27" Type="http://schemas.openxmlformats.org/officeDocument/2006/relationships/image" Target="../media/image5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Relationship Id="rId9" Type="http://schemas.openxmlformats.org/officeDocument/2006/relationships/image" Target="../media/image6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image" Target="../media/image72.wmf"/><Relationship Id="rId18" Type="http://schemas.openxmlformats.org/officeDocument/2006/relationships/image" Target="../media/image77.wmf"/><Relationship Id="rId26" Type="http://schemas.openxmlformats.org/officeDocument/2006/relationships/image" Target="../media/image85.wmf"/><Relationship Id="rId3" Type="http://schemas.openxmlformats.org/officeDocument/2006/relationships/image" Target="../media/image26.wmf"/><Relationship Id="rId21" Type="http://schemas.openxmlformats.org/officeDocument/2006/relationships/image" Target="../media/image80.wmf"/><Relationship Id="rId7" Type="http://schemas.openxmlformats.org/officeDocument/2006/relationships/image" Target="../media/image30.wmf"/><Relationship Id="rId12" Type="http://schemas.openxmlformats.org/officeDocument/2006/relationships/image" Target="../media/image71.wmf"/><Relationship Id="rId17" Type="http://schemas.openxmlformats.org/officeDocument/2006/relationships/image" Target="../media/image76.wmf"/><Relationship Id="rId25" Type="http://schemas.openxmlformats.org/officeDocument/2006/relationships/image" Target="../media/image84.wmf"/><Relationship Id="rId2" Type="http://schemas.openxmlformats.org/officeDocument/2006/relationships/image" Target="../media/image67.wmf"/><Relationship Id="rId16" Type="http://schemas.openxmlformats.org/officeDocument/2006/relationships/image" Target="../media/image75.wmf"/><Relationship Id="rId20" Type="http://schemas.openxmlformats.org/officeDocument/2006/relationships/image" Target="../media/image79.wmf"/><Relationship Id="rId29" Type="http://schemas.openxmlformats.org/officeDocument/2006/relationships/image" Target="../media/image88.wmf"/><Relationship Id="rId1" Type="http://schemas.openxmlformats.org/officeDocument/2006/relationships/image" Target="../media/image66.wmf"/><Relationship Id="rId6" Type="http://schemas.openxmlformats.org/officeDocument/2006/relationships/image" Target="../media/image29.wmf"/><Relationship Id="rId11" Type="http://schemas.openxmlformats.org/officeDocument/2006/relationships/image" Target="../media/image70.wmf"/><Relationship Id="rId24" Type="http://schemas.openxmlformats.org/officeDocument/2006/relationships/image" Target="../media/image83.wmf"/><Relationship Id="rId32" Type="http://schemas.openxmlformats.org/officeDocument/2006/relationships/image" Target="../media/image91.wmf"/><Relationship Id="rId5" Type="http://schemas.openxmlformats.org/officeDocument/2006/relationships/image" Target="../media/image28.wmf"/><Relationship Id="rId15" Type="http://schemas.openxmlformats.org/officeDocument/2006/relationships/image" Target="../media/image74.wmf"/><Relationship Id="rId23" Type="http://schemas.openxmlformats.org/officeDocument/2006/relationships/image" Target="../media/image82.wmf"/><Relationship Id="rId28" Type="http://schemas.openxmlformats.org/officeDocument/2006/relationships/image" Target="../media/image87.wmf"/><Relationship Id="rId10" Type="http://schemas.openxmlformats.org/officeDocument/2006/relationships/image" Target="../media/image69.wmf"/><Relationship Id="rId19" Type="http://schemas.openxmlformats.org/officeDocument/2006/relationships/image" Target="../media/image78.wmf"/><Relationship Id="rId31" Type="http://schemas.openxmlformats.org/officeDocument/2006/relationships/image" Target="../media/image90.wmf"/><Relationship Id="rId4" Type="http://schemas.openxmlformats.org/officeDocument/2006/relationships/image" Target="../media/image27.wmf"/><Relationship Id="rId9" Type="http://schemas.openxmlformats.org/officeDocument/2006/relationships/image" Target="../media/image68.wmf"/><Relationship Id="rId14" Type="http://schemas.openxmlformats.org/officeDocument/2006/relationships/image" Target="../media/image73.wmf"/><Relationship Id="rId22" Type="http://schemas.openxmlformats.org/officeDocument/2006/relationships/image" Target="../media/image81.wmf"/><Relationship Id="rId27" Type="http://schemas.openxmlformats.org/officeDocument/2006/relationships/image" Target="../media/image86.wmf"/><Relationship Id="rId30" Type="http://schemas.openxmlformats.org/officeDocument/2006/relationships/image" Target="../media/image8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3" Type="http://schemas.openxmlformats.org/officeDocument/2006/relationships/image" Target="../media/image94.wmf"/><Relationship Id="rId7" Type="http://schemas.openxmlformats.org/officeDocument/2006/relationships/image" Target="../media/image98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Relationship Id="rId9" Type="http://schemas.openxmlformats.org/officeDocument/2006/relationships/image" Target="../media/image100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wmf"/><Relationship Id="rId13" Type="http://schemas.openxmlformats.org/officeDocument/2006/relationships/image" Target="../media/image113.wmf"/><Relationship Id="rId18" Type="http://schemas.openxmlformats.org/officeDocument/2006/relationships/image" Target="../media/image118.wmf"/><Relationship Id="rId3" Type="http://schemas.openxmlformats.org/officeDocument/2006/relationships/image" Target="../media/image103.wmf"/><Relationship Id="rId21" Type="http://schemas.openxmlformats.org/officeDocument/2006/relationships/image" Target="../media/image121.wmf"/><Relationship Id="rId7" Type="http://schemas.openxmlformats.org/officeDocument/2006/relationships/image" Target="../media/image107.wmf"/><Relationship Id="rId12" Type="http://schemas.openxmlformats.org/officeDocument/2006/relationships/image" Target="../media/image112.wmf"/><Relationship Id="rId17" Type="http://schemas.openxmlformats.org/officeDocument/2006/relationships/image" Target="../media/image117.wmf"/><Relationship Id="rId25" Type="http://schemas.openxmlformats.org/officeDocument/2006/relationships/image" Target="../media/image125.wmf"/><Relationship Id="rId2" Type="http://schemas.openxmlformats.org/officeDocument/2006/relationships/image" Target="../media/image102.wmf"/><Relationship Id="rId16" Type="http://schemas.openxmlformats.org/officeDocument/2006/relationships/image" Target="../media/image116.wmf"/><Relationship Id="rId20" Type="http://schemas.openxmlformats.org/officeDocument/2006/relationships/image" Target="../media/image120.wmf"/><Relationship Id="rId1" Type="http://schemas.openxmlformats.org/officeDocument/2006/relationships/image" Target="../media/image101.wmf"/><Relationship Id="rId6" Type="http://schemas.openxmlformats.org/officeDocument/2006/relationships/image" Target="../media/image106.wmf"/><Relationship Id="rId11" Type="http://schemas.openxmlformats.org/officeDocument/2006/relationships/image" Target="../media/image111.wmf"/><Relationship Id="rId24" Type="http://schemas.openxmlformats.org/officeDocument/2006/relationships/image" Target="../media/image124.wmf"/><Relationship Id="rId5" Type="http://schemas.openxmlformats.org/officeDocument/2006/relationships/image" Target="../media/image105.wmf"/><Relationship Id="rId15" Type="http://schemas.openxmlformats.org/officeDocument/2006/relationships/image" Target="../media/image115.wmf"/><Relationship Id="rId23" Type="http://schemas.openxmlformats.org/officeDocument/2006/relationships/image" Target="../media/image123.wmf"/><Relationship Id="rId10" Type="http://schemas.openxmlformats.org/officeDocument/2006/relationships/image" Target="../media/image110.wmf"/><Relationship Id="rId19" Type="http://schemas.openxmlformats.org/officeDocument/2006/relationships/image" Target="../media/image119.wmf"/><Relationship Id="rId4" Type="http://schemas.openxmlformats.org/officeDocument/2006/relationships/image" Target="../media/image104.wmf"/><Relationship Id="rId9" Type="http://schemas.openxmlformats.org/officeDocument/2006/relationships/image" Target="../media/image109.wmf"/><Relationship Id="rId14" Type="http://schemas.openxmlformats.org/officeDocument/2006/relationships/image" Target="../media/image114.wmf"/><Relationship Id="rId22" Type="http://schemas.openxmlformats.org/officeDocument/2006/relationships/image" Target="../media/image1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2F657-86A5-4961-AC44-B4AA15F96621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4BF7A-228E-495D-B997-32C2D44B149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4962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4BF7A-228E-495D-B997-32C2D44B149F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99590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AF2F2-44E8-4136-B398-19AAB1EB791B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63114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C4BF7A-228E-495D-B997-32C2D44B149F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41419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C4BF7A-228E-495D-B997-32C2D44B149F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006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D4109-B763-4961-92AA-464079F7ED91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8317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AF2F2-44E8-4136-B398-19AAB1EB791B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3217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5AB714-E85C-4868-BD99-FE5D816EB8DA}" type="slidenum">
              <a:rPr lang="en-CA" smtClean="0"/>
              <a:pPr eaLnBrk="1" hangingPunct="1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5756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C4BF7A-228E-495D-B997-32C2D44B149F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2483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4BF7A-228E-495D-B997-32C2D44B149F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4081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C4BF7A-228E-495D-B997-32C2D44B149F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9954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4BF7A-228E-495D-B997-32C2D44B149F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82245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C4BF7A-228E-495D-B997-32C2D44B149F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898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328766F-10CA-40BC-92C7-AD01B3B5C4EC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2613DE9-A38C-4FB2-9488-B23A1F15711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766F-10CA-40BC-92C7-AD01B3B5C4EC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3DE9-A38C-4FB2-9488-B23A1F15711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766F-10CA-40BC-92C7-AD01B3B5C4EC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3DE9-A38C-4FB2-9488-B23A1F15711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28766F-10CA-40BC-92C7-AD01B3B5C4EC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613DE9-A38C-4FB2-9488-B23A1F15711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328766F-10CA-40BC-92C7-AD01B3B5C4EC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2613DE9-A38C-4FB2-9488-B23A1F15711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766F-10CA-40BC-92C7-AD01B3B5C4EC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3DE9-A38C-4FB2-9488-B23A1F15711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766F-10CA-40BC-92C7-AD01B3B5C4EC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3DE9-A38C-4FB2-9488-B23A1F15711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28766F-10CA-40BC-92C7-AD01B3B5C4EC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613DE9-A38C-4FB2-9488-B23A1F15711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766F-10CA-40BC-92C7-AD01B3B5C4EC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3DE9-A38C-4FB2-9488-B23A1F15711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28766F-10CA-40BC-92C7-AD01B3B5C4EC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613DE9-A38C-4FB2-9488-B23A1F15711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28766F-10CA-40BC-92C7-AD01B3B5C4EC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613DE9-A38C-4FB2-9488-B23A1F15711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328766F-10CA-40BC-92C7-AD01B3B5C4EC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2613DE9-A38C-4FB2-9488-B23A1F15711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5.wmf"/><Relationship Id="rId18" Type="http://schemas.openxmlformats.org/officeDocument/2006/relationships/oleObject" Target="../embeddings/oleObject125.bin"/><Relationship Id="rId26" Type="http://schemas.openxmlformats.org/officeDocument/2006/relationships/oleObject" Target="../embeddings/oleObject129.bin"/><Relationship Id="rId39" Type="http://schemas.openxmlformats.org/officeDocument/2006/relationships/image" Target="../media/image118.wmf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109.wmf"/><Relationship Id="rId34" Type="http://schemas.openxmlformats.org/officeDocument/2006/relationships/oleObject" Target="../embeddings/oleObject133.bin"/><Relationship Id="rId42" Type="http://schemas.openxmlformats.org/officeDocument/2006/relationships/oleObject" Target="../embeddings/oleObject137.bin"/><Relationship Id="rId47" Type="http://schemas.openxmlformats.org/officeDocument/2006/relationships/image" Target="../media/image122.wmf"/><Relationship Id="rId50" Type="http://schemas.openxmlformats.org/officeDocument/2006/relationships/oleObject" Target="../embeddings/oleObject141.bin"/><Relationship Id="rId7" Type="http://schemas.openxmlformats.org/officeDocument/2006/relationships/image" Target="../media/image102.wmf"/><Relationship Id="rId12" Type="http://schemas.openxmlformats.org/officeDocument/2006/relationships/oleObject" Target="../embeddings/oleObject122.bin"/><Relationship Id="rId17" Type="http://schemas.openxmlformats.org/officeDocument/2006/relationships/image" Target="../media/image107.wmf"/><Relationship Id="rId25" Type="http://schemas.openxmlformats.org/officeDocument/2006/relationships/image" Target="../media/image111.wmf"/><Relationship Id="rId33" Type="http://schemas.openxmlformats.org/officeDocument/2006/relationships/image" Target="../media/image115.wmf"/><Relationship Id="rId38" Type="http://schemas.openxmlformats.org/officeDocument/2006/relationships/oleObject" Target="../embeddings/oleObject135.bin"/><Relationship Id="rId46" Type="http://schemas.openxmlformats.org/officeDocument/2006/relationships/oleObject" Target="../embeddings/oleObject13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4.bin"/><Relationship Id="rId20" Type="http://schemas.openxmlformats.org/officeDocument/2006/relationships/oleObject" Target="../embeddings/oleObject126.bin"/><Relationship Id="rId29" Type="http://schemas.openxmlformats.org/officeDocument/2006/relationships/image" Target="../media/image113.wmf"/><Relationship Id="rId41" Type="http://schemas.openxmlformats.org/officeDocument/2006/relationships/image" Target="../media/image119.wmf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19.bin"/><Relationship Id="rId11" Type="http://schemas.openxmlformats.org/officeDocument/2006/relationships/image" Target="../media/image104.wmf"/><Relationship Id="rId24" Type="http://schemas.openxmlformats.org/officeDocument/2006/relationships/oleObject" Target="../embeddings/oleObject128.bin"/><Relationship Id="rId32" Type="http://schemas.openxmlformats.org/officeDocument/2006/relationships/oleObject" Target="../embeddings/oleObject132.bin"/><Relationship Id="rId37" Type="http://schemas.openxmlformats.org/officeDocument/2006/relationships/image" Target="../media/image117.wmf"/><Relationship Id="rId40" Type="http://schemas.openxmlformats.org/officeDocument/2006/relationships/oleObject" Target="../embeddings/oleObject136.bin"/><Relationship Id="rId45" Type="http://schemas.openxmlformats.org/officeDocument/2006/relationships/image" Target="../media/image121.wmf"/><Relationship Id="rId53" Type="http://schemas.openxmlformats.org/officeDocument/2006/relationships/image" Target="../media/image125.wmf"/><Relationship Id="rId5" Type="http://schemas.openxmlformats.org/officeDocument/2006/relationships/image" Target="../media/image101.wmf"/><Relationship Id="rId15" Type="http://schemas.openxmlformats.org/officeDocument/2006/relationships/image" Target="../media/image106.wmf"/><Relationship Id="rId23" Type="http://schemas.openxmlformats.org/officeDocument/2006/relationships/image" Target="../media/image110.wmf"/><Relationship Id="rId28" Type="http://schemas.openxmlformats.org/officeDocument/2006/relationships/oleObject" Target="../embeddings/oleObject130.bin"/><Relationship Id="rId36" Type="http://schemas.openxmlformats.org/officeDocument/2006/relationships/oleObject" Target="../embeddings/oleObject134.bin"/><Relationship Id="rId49" Type="http://schemas.openxmlformats.org/officeDocument/2006/relationships/image" Target="../media/image123.wmf"/><Relationship Id="rId10" Type="http://schemas.openxmlformats.org/officeDocument/2006/relationships/oleObject" Target="../embeddings/oleObject121.bin"/><Relationship Id="rId19" Type="http://schemas.openxmlformats.org/officeDocument/2006/relationships/image" Target="../media/image108.wmf"/><Relationship Id="rId31" Type="http://schemas.openxmlformats.org/officeDocument/2006/relationships/image" Target="../media/image114.wmf"/><Relationship Id="rId44" Type="http://schemas.openxmlformats.org/officeDocument/2006/relationships/oleObject" Target="../embeddings/oleObject138.bin"/><Relationship Id="rId52" Type="http://schemas.openxmlformats.org/officeDocument/2006/relationships/oleObject" Target="../embeddings/oleObject142.bin"/><Relationship Id="rId4" Type="http://schemas.openxmlformats.org/officeDocument/2006/relationships/oleObject" Target="../embeddings/oleObject118.bin"/><Relationship Id="rId9" Type="http://schemas.openxmlformats.org/officeDocument/2006/relationships/image" Target="../media/image103.wmf"/><Relationship Id="rId14" Type="http://schemas.openxmlformats.org/officeDocument/2006/relationships/oleObject" Target="../embeddings/oleObject123.bin"/><Relationship Id="rId22" Type="http://schemas.openxmlformats.org/officeDocument/2006/relationships/oleObject" Target="../embeddings/oleObject127.bin"/><Relationship Id="rId27" Type="http://schemas.openxmlformats.org/officeDocument/2006/relationships/image" Target="../media/image112.wmf"/><Relationship Id="rId30" Type="http://schemas.openxmlformats.org/officeDocument/2006/relationships/oleObject" Target="../embeddings/oleObject131.bin"/><Relationship Id="rId35" Type="http://schemas.openxmlformats.org/officeDocument/2006/relationships/image" Target="../media/image116.wmf"/><Relationship Id="rId43" Type="http://schemas.openxmlformats.org/officeDocument/2006/relationships/image" Target="../media/image120.wmf"/><Relationship Id="rId48" Type="http://schemas.openxmlformats.org/officeDocument/2006/relationships/oleObject" Target="../embeddings/oleObject140.bin"/><Relationship Id="rId8" Type="http://schemas.openxmlformats.org/officeDocument/2006/relationships/oleObject" Target="../embeddings/oleObject120.bin"/><Relationship Id="rId51" Type="http://schemas.openxmlformats.org/officeDocument/2006/relationships/image" Target="../media/image12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5.bin"/><Relationship Id="rId13" Type="http://schemas.openxmlformats.org/officeDocument/2006/relationships/image" Target="../media/image130.wmf"/><Relationship Id="rId18" Type="http://schemas.openxmlformats.org/officeDocument/2006/relationships/oleObject" Target="../embeddings/oleObject150.bin"/><Relationship Id="rId26" Type="http://schemas.openxmlformats.org/officeDocument/2006/relationships/oleObject" Target="../embeddings/oleObject154.bin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134.wmf"/><Relationship Id="rId7" Type="http://schemas.openxmlformats.org/officeDocument/2006/relationships/image" Target="../media/image127.wmf"/><Relationship Id="rId12" Type="http://schemas.openxmlformats.org/officeDocument/2006/relationships/oleObject" Target="../embeddings/oleObject147.bin"/><Relationship Id="rId17" Type="http://schemas.openxmlformats.org/officeDocument/2006/relationships/image" Target="../media/image132.wmf"/><Relationship Id="rId25" Type="http://schemas.openxmlformats.org/officeDocument/2006/relationships/image" Target="../media/image13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9.bin"/><Relationship Id="rId20" Type="http://schemas.openxmlformats.org/officeDocument/2006/relationships/oleObject" Target="../embeddings/oleObject151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44.bin"/><Relationship Id="rId11" Type="http://schemas.openxmlformats.org/officeDocument/2006/relationships/image" Target="../media/image129.wmf"/><Relationship Id="rId24" Type="http://schemas.openxmlformats.org/officeDocument/2006/relationships/oleObject" Target="../embeddings/oleObject153.bin"/><Relationship Id="rId5" Type="http://schemas.openxmlformats.org/officeDocument/2006/relationships/image" Target="../media/image126.wmf"/><Relationship Id="rId15" Type="http://schemas.openxmlformats.org/officeDocument/2006/relationships/image" Target="../media/image131.wmf"/><Relationship Id="rId23" Type="http://schemas.openxmlformats.org/officeDocument/2006/relationships/image" Target="../media/image135.wmf"/><Relationship Id="rId10" Type="http://schemas.openxmlformats.org/officeDocument/2006/relationships/oleObject" Target="../embeddings/oleObject146.bin"/><Relationship Id="rId19" Type="http://schemas.openxmlformats.org/officeDocument/2006/relationships/image" Target="../media/image133.wmf"/><Relationship Id="rId4" Type="http://schemas.openxmlformats.org/officeDocument/2006/relationships/oleObject" Target="../embeddings/oleObject143.bin"/><Relationship Id="rId9" Type="http://schemas.openxmlformats.org/officeDocument/2006/relationships/image" Target="../media/image128.wmf"/><Relationship Id="rId14" Type="http://schemas.openxmlformats.org/officeDocument/2006/relationships/oleObject" Target="../embeddings/oleObject148.bin"/><Relationship Id="rId22" Type="http://schemas.openxmlformats.org/officeDocument/2006/relationships/oleObject" Target="../embeddings/oleObject15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56.bin"/><Relationship Id="rId5" Type="http://schemas.openxmlformats.org/officeDocument/2006/relationships/image" Target="../media/image137.wmf"/><Relationship Id="rId4" Type="http://schemas.openxmlformats.org/officeDocument/2006/relationships/oleObject" Target="../embeddings/oleObject15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0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1.bin"/><Relationship Id="rId32" Type="http://schemas.openxmlformats.org/officeDocument/2006/relationships/hyperlink" Target="http://www.bcmath.ca/" TargetMode="External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28" Type="http://schemas.openxmlformats.org/officeDocument/2006/relationships/oleObject" Target="../embeddings/oleObject13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31" Type="http://schemas.openxmlformats.org/officeDocument/2006/relationships/image" Target="../media/image1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3.wmf"/><Relationship Id="rId30" Type="http://schemas.openxmlformats.org/officeDocument/2006/relationships/oleObject" Target="../embeddings/oleObject1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20.wmf"/><Relationship Id="rId18" Type="http://schemas.openxmlformats.org/officeDocument/2006/relationships/image" Target="../media/image22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9.bin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1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2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3.bin"/><Relationship Id="rId4" Type="http://schemas.openxmlformats.org/officeDocument/2006/relationships/hyperlink" Target="http://www.bcmath.ca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oleObject" Target="../embeddings/oleObject30.bin"/><Relationship Id="rId18" Type="http://schemas.openxmlformats.org/officeDocument/2006/relationships/oleObject" Target="../embeddings/oleObject33.bin"/><Relationship Id="rId26" Type="http://schemas.openxmlformats.org/officeDocument/2006/relationships/oleObject" Target="../embeddings/oleObject37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32.wmf"/><Relationship Id="rId7" Type="http://schemas.openxmlformats.org/officeDocument/2006/relationships/image" Target="../media/image26.wmf"/><Relationship Id="rId12" Type="http://schemas.openxmlformats.org/officeDocument/2006/relationships/image" Target="../media/image28.wmf"/><Relationship Id="rId17" Type="http://schemas.openxmlformats.org/officeDocument/2006/relationships/image" Target="../media/image30.wmf"/><Relationship Id="rId25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2.bin"/><Relationship Id="rId20" Type="http://schemas.openxmlformats.org/officeDocument/2006/relationships/oleObject" Target="../embeddings/oleObject34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6.bin"/><Relationship Id="rId11" Type="http://schemas.openxmlformats.org/officeDocument/2006/relationships/oleObject" Target="../embeddings/oleObject29.bin"/><Relationship Id="rId24" Type="http://schemas.openxmlformats.org/officeDocument/2006/relationships/oleObject" Target="../embeddings/oleObject36.bin"/><Relationship Id="rId5" Type="http://schemas.openxmlformats.org/officeDocument/2006/relationships/image" Target="../media/image25.wmf"/><Relationship Id="rId15" Type="http://schemas.openxmlformats.org/officeDocument/2006/relationships/oleObject" Target="../embeddings/oleObject31.bin"/><Relationship Id="rId23" Type="http://schemas.openxmlformats.org/officeDocument/2006/relationships/image" Target="../media/image33.wmf"/><Relationship Id="rId10" Type="http://schemas.openxmlformats.org/officeDocument/2006/relationships/oleObject" Target="../embeddings/oleObject28.bin"/><Relationship Id="rId19" Type="http://schemas.openxmlformats.org/officeDocument/2006/relationships/image" Target="../media/image31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7.wmf"/><Relationship Id="rId14" Type="http://schemas.openxmlformats.org/officeDocument/2006/relationships/image" Target="../media/image29.wmf"/><Relationship Id="rId22" Type="http://schemas.openxmlformats.org/officeDocument/2006/relationships/oleObject" Target="../embeddings/oleObject35.bin"/><Relationship Id="rId27" Type="http://schemas.openxmlformats.org/officeDocument/2006/relationships/image" Target="../media/image35.wmf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9.bin"/><Relationship Id="rId18" Type="http://schemas.openxmlformats.org/officeDocument/2006/relationships/oleObject" Target="../embeddings/oleObject32.bin"/><Relationship Id="rId26" Type="http://schemas.openxmlformats.org/officeDocument/2006/relationships/oleObject" Target="../embeddings/oleObject42.bin"/><Relationship Id="rId39" Type="http://schemas.openxmlformats.org/officeDocument/2006/relationships/image" Target="../media/image45.wmf"/><Relationship Id="rId21" Type="http://schemas.openxmlformats.org/officeDocument/2006/relationships/image" Target="../media/image31.wmf"/><Relationship Id="rId34" Type="http://schemas.openxmlformats.org/officeDocument/2006/relationships/oleObject" Target="../embeddings/oleObject46.bin"/><Relationship Id="rId42" Type="http://schemas.openxmlformats.org/officeDocument/2006/relationships/oleObject" Target="../embeddings/oleObject50.bin"/><Relationship Id="rId47" Type="http://schemas.openxmlformats.org/officeDocument/2006/relationships/image" Target="../media/image49.wmf"/><Relationship Id="rId50" Type="http://schemas.openxmlformats.org/officeDocument/2006/relationships/oleObject" Target="../embeddings/oleObject54.bin"/><Relationship Id="rId55" Type="http://schemas.openxmlformats.org/officeDocument/2006/relationships/image" Target="../media/image53.wmf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9.wmf"/><Relationship Id="rId20" Type="http://schemas.openxmlformats.org/officeDocument/2006/relationships/oleObject" Target="../embeddings/oleObject33.bin"/><Relationship Id="rId29" Type="http://schemas.openxmlformats.org/officeDocument/2006/relationships/image" Target="../media/image40.wmf"/><Relationship Id="rId41" Type="http://schemas.openxmlformats.org/officeDocument/2006/relationships/image" Target="../media/image46.wmf"/><Relationship Id="rId54" Type="http://schemas.openxmlformats.org/officeDocument/2006/relationships/oleObject" Target="../embeddings/oleObject56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27.wmf"/><Relationship Id="rId24" Type="http://schemas.openxmlformats.org/officeDocument/2006/relationships/oleObject" Target="../embeddings/oleObject41.bin"/><Relationship Id="rId32" Type="http://schemas.openxmlformats.org/officeDocument/2006/relationships/oleObject" Target="../embeddings/oleObject45.bin"/><Relationship Id="rId37" Type="http://schemas.openxmlformats.org/officeDocument/2006/relationships/image" Target="../media/image44.wmf"/><Relationship Id="rId40" Type="http://schemas.openxmlformats.org/officeDocument/2006/relationships/oleObject" Target="../embeddings/oleObject49.bin"/><Relationship Id="rId45" Type="http://schemas.openxmlformats.org/officeDocument/2006/relationships/image" Target="../media/image48.wmf"/><Relationship Id="rId53" Type="http://schemas.openxmlformats.org/officeDocument/2006/relationships/image" Target="../media/image52.wmf"/><Relationship Id="rId58" Type="http://schemas.openxmlformats.org/officeDocument/2006/relationships/oleObject" Target="../embeddings/oleObject58.bin"/><Relationship Id="rId5" Type="http://schemas.openxmlformats.org/officeDocument/2006/relationships/image" Target="../media/image36.wmf"/><Relationship Id="rId15" Type="http://schemas.openxmlformats.org/officeDocument/2006/relationships/oleObject" Target="../embeddings/oleObject30.bin"/><Relationship Id="rId23" Type="http://schemas.openxmlformats.org/officeDocument/2006/relationships/image" Target="../media/image37.wmf"/><Relationship Id="rId28" Type="http://schemas.openxmlformats.org/officeDocument/2006/relationships/oleObject" Target="../embeddings/oleObject43.bin"/><Relationship Id="rId36" Type="http://schemas.openxmlformats.org/officeDocument/2006/relationships/oleObject" Target="../embeddings/oleObject47.bin"/><Relationship Id="rId49" Type="http://schemas.openxmlformats.org/officeDocument/2006/relationships/image" Target="../media/image50.wmf"/><Relationship Id="rId57" Type="http://schemas.openxmlformats.org/officeDocument/2006/relationships/image" Target="../media/image54.wmf"/><Relationship Id="rId61" Type="http://schemas.openxmlformats.org/officeDocument/2006/relationships/image" Target="../media/image56.wmf"/><Relationship Id="rId10" Type="http://schemas.openxmlformats.org/officeDocument/2006/relationships/oleObject" Target="../embeddings/oleObject27.bin"/><Relationship Id="rId19" Type="http://schemas.openxmlformats.org/officeDocument/2006/relationships/image" Target="../media/image30.wmf"/><Relationship Id="rId31" Type="http://schemas.openxmlformats.org/officeDocument/2006/relationships/image" Target="../media/image41.wmf"/><Relationship Id="rId44" Type="http://schemas.openxmlformats.org/officeDocument/2006/relationships/oleObject" Target="../embeddings/oleObject51.bin"/><Relationship Id="rId52" Type="http://schemas.openxmlformats.org/officeDocument/2006/relationships/oleObject" Target="../embeddings/oleObject55.bin"/><Relationship Id="rId60" Type="http://schemas.openxmlformats.org/officeDocument/2006/relationships/oleObject" Target="../embeddings/oleObject59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26.wmf"/><Relationship Id="rId14" Type="http://schemas.openxmlformats.org/officeDocument/2006/relationships/image" Target="../media/image28.wmf"/><Relationship Id="rId22" Type="http://schemas.openxmlformats.org/officeDocument/2006/relationships/oleObject" Target="../embeddings/oleObject40.bin"/><Relationship Id="rId27" Type="http://schemas.openxmlformats.org/officeDocument/2006/relationships/image" Target="../media/image39.wmf"/><Relationship Id="rId30" Type="http://schemas.openxmlformats.org/officeDocument/2006/relationships/oleObject" Target="../embeddings/oleObject44.bin"/><Relationship Id="rId35" Type="http://schemas.openxmlformats.org/officeDocument/2006/relationships/image" Target="../media/image43.wmf"/><Relationship Id="rId43" Type="http://schemas.openxmlformats.org/officeDocument/2006/relationships/image" Target="../media/image47.wmf"/><Relationship Id="rId48" Type="http://schemas.openxmlformats.org/officeDocument/2006/relationships/oleObject" Target="../embeddings/oleObject53.bin"/><Relationship Id="rId56" Type="http://schemas.openxmlformats.org/officeDocument/2006/relationships/oleObject" Target="../embeddings/oleObject57.bin"/><Relationship Id="rId8" Type="http://schemas.openxmlformats.org/officeDocument/2006/relationships/oleObject" Target="../embeddings/oleObject26.bin"/><Relationship Id="rId51" Type="http://schemas.openxmlformats.org/officeDocument/2006/relationships/image" Target="../media/image51.wmf"/><Relationship Id="rId3" Type="http://schemas.openxmlformats.org/officeDocument/2006/relationships/notesSlide" Target="../notesSlides/notesSlide6.xml"/><Relationship Id="rId12" Type="http://schemas.openxmlformats.org/officeDocument/2006/relationships/oleObject" Target="../embeddings/oleObject28.bin"/><Relationship Id="rId17" Type="http://schemas.openxmlformats.org/officeDocument/2006/relationships/oleObject" Target="../embeddings/oleObject31.bin"/><Relationship Id="rId25" Type="http://schemas.openxmlformats.org/officeDocument/2006/relationships/image" Target="../media/image38.wmf"/><Relationship Id="rId33" Type="http://schemas.openxmlformats.org/officeDocument/2006/relationships/image" Target="../media/image42.wmf"/><Relationship Id="rId38" Type="http://schemas.openxmlformats.org/officeDocument/2006/relationships/oleObject" Target="../embeddings/oleObject48.bin"/><Relationship Id="rId46" Type="http://schemas.openxmlformats.org/officeDocument/2006/relationships/oleObject" Target="../embeddings/oleObject52.bin"/><Relationship Id="rId59" Type="http://schemas.openxmlformats.org/officeDocument/2006/relationships/image" Target="../media/image5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oleObject" Target="../embeddings/oleObject65.bin"/><Relationship Id="rId18" Type="http://schemas.openxmlformats.org/officeDocument/2006/relationships/image" Target="../media/image62.wmf"/><Relationship Id="rId3" Type="http://schemas.openxmlformats.org/officeDocument/2006/relationships/notesSlide" Target="../notesSlides/notesSlide7.xml"/><Relationship Id="rId21" Type="http://schemas.openxmlformats.org/officeDocument/2006/relationships/oleObject" Target="../embeddings/oleObject70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60.wmf"/><Relationship Id="rId17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7.bin"/><Relationship Id="rId20" Type="http://schemas.openxmlformats.org/officeDocument/2006/relationships/image" Target="../media/image63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1.bin"/><Relationship Id="rId11" Type="http://schemas.openxmlformats.org/officeDocument/2006/relationships/oleObject" Target="../embeddings/oleObject64.bin"/><Relationship Id="rId24" Type="http://schemas.openxmlformats.org/officeDocument/2006/relationships/image" Target="../media/image65.wmf"/><Relationship Id="rId5" Type="http://schemas.openxmlformats.org/officeDocument/2006/relationships/image" Target="../media/image57.wmf"/><Relationship Id="rId15" Type="http://schemas.openxmlformats.org/officeDocument/2006/relationships/image" Target="../media/image61.wmf"/><Relationship Id="rId23" Type="http://schemas.openxmlformats.org/officeDocument/2006/relationships/oleObject" Target="../embeddings/oleObject71.bin"/><Relationship Id="rId10" Type="http://schemas.openxmlformats.org/officeDocument/2006/relationships/image" Target="../media/image59.wmf"/><Relationship Id="rId19" Type="http://schemas.openxmlformats.org/officeDocument/2006/relationships/oleObject" Target="../embeddings/oleObject69.bin"/><Relationship Id="rId4" Type="http://schemas.openxmlformats.org/officeDocument/2006/relationships/oleObject" Target="../embeddings/oleObject60.bin"/><Relationship Id="rId9" Type="http://schemas.openxmlformats.org/officeDocument/2006/relationships/oleObject" Target="../embeddings/oleObject63.bin"/><Relationship Id="rId14" Type="http://schemas.openxmlformats.org/officeDocument/2006/relationships/oleObject" Target="../embeddings/oleObject66.bin"/><Relationship Id="rId22" Type="http://schemas.openxmlformats.org/officeDocument/2006/relationships/image" Target="../media/image64.wmf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77.bin"/><Relationship Id="rId18" Type="http://schemas.openxmlformats.org/officeDocument/2006/relationships/oleObject" Target="../embeddings/oleObject80.bin"/><Relationship Id="rId26" Type="http://schemas.openxmlformats.org/officeDocument/2006/relationships/oleObject" Target="../embeddings/oleObject84.bin"/><Relationship Id="rId39" Type="http://schemas.openxmlformats.org/officeDocument/2006/relationships/image" Target="../media/image76.wmf"/><Relationship Id="rId21" Type="http://schemas.openxmlformats.org/officeDocument/2006/relationships/image" Target="../media/image31.wmf"/><Relationship Id="rId34" Type="http://schemas.openxmlformats.org/officeDocument/2006/relationships/oleObject" Target="../embeddings/oleObject88.bin"/><Relationship Id="rId42" Type="http://schemas.openxmlformats.org/officeDocument/2006/relationships/oleObject" Target="../embeddings/oleObject92.bin"/><Relationship Id="rId47" Type="http://schemas.openxmlformats.org/officeDocument/2006/relationships/image" Target="../media/image80.wmf"/><Relationship Id="rId50" Type="http://schemas.openxmlformats.org/officeDocument/2006/relationships/oleObject" Target="../embeddings/oleObject96.bin"/><Relationship Id="rId55" Type="http://schemas.openxmlformats.org/officeDocument/2006/relationships/image" Target="../media/image84.wmf"/><Relationship Id="rId63" Type="http://schemas.openxmlformats.org/officeDocument/2006/relationships/image" Target="../media/image88.wmf"/><Relationship Id="rId68" Type="http://schemas.openxmlformats.org/officeDocument/2006/relationships/oleObject" Target="../embeddings/oleObject105.bin"/><Relationship Id="rId7" Type="http://schemas.openxmlformats.org/officeDocument/2006/relationships/image" Target="../media/image6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9.wmf"/><Relationship Id="rId29" Type="http://schemas.openxmlformats.org/officeDocument/2006/relationships/image" Target="../media/image71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3.bin"/><Relationship Id="rId11" Type="http://schemas.openxmlformats.org/officeDocument/2006/relationships/image" Target="../media/image27.wmf"/><Relationship Id="rId24" Type="http://schemas.openxmlformats.org/officeDocument/2006/relationships/oleObject" Target="../embeddings/oleObject83.bin"/><Relationship Id="rId32" Type="http://schemas.openxmlformats.org/officeDocument/2006/relationships/oleObject" Target="../embeddings/oleObject87.bin"/><Relationship Id="rId37" Type="http://schemas.openxmlformats.org/officeDocument/2006/relationships/image" Target="../media/image75.wmf"/><Relationship Id="rId40" Type="http://schemas.openxmlformats.org/officeDocument/2006/relationships/oleObject" Target="../embeddings/oleObject91.bin"/><Relationship Id="rId45" Type="http://schemas.openxmlformats.org/officeDocument/2006/relationships/image" Target="../media/image79.wmf"/><Relationship Id="rId53" Type="http://schemas.openxmlformats.org/officeDocument/2006/relationships/image" Target="../media/image83.wmf"/><Relationship Id="rId58" Type="http://schemas.openxmlformats.org/officeDocument/2006/relationships/oleObject" Target="../embeddings/oleObject100.bin"/><Relationship Id="rId66" Type="http://schemas.openxmlformats.org/officeDocument/2006/relationships/oleObject" Target="../embeddings/oleObject104.bin"/><Relationship Id="rId5" Type="http://schemas.openxmlformats.org/officeDocument/2006/relationships/image" Target="../media/image66.wmf"/><Relationship Id="rId15" Type="http://schemas.openxmlformats.org/officeDocument/2006/relationships/oleObject" Target="../embeddings/oleObject78.bin"/><Relationship Id="rId23" Type="http://schemas.openxmlformats.org/officeDocument/2006/relationships/image" Target="../media/image68.wmf"/><Relationship Id="rId28" Type="http://schemas.openxmlformats.org/officeDocument/2006/relationships/oleObject" Target="../embeddings/oleObject85.bin"/><Relationship Id="rId36" Type="http://schemas.openxmlformats.org/officeDocument/2006/relationships/oleObject" Target="../embeddings/oleObject89.bin"/><Relationship Id="rId49" Type="http://schemas.openxmlformats.org/officeDocument/2006/relationships/image" Target="../media/image81.wmf"/><Relationship Id="rId57" Type="http://schemas.openxmlformats.org/officeDocument/2006/relationships/image" Target="../media/image85.wmf"/><Relationship Id="rId61" Type="http://schemas.openxmlformats.org/officeDocument/2006/relationships/image" Target="../media/image87.wmf"/><Relationship Id="rId10" Type="http://schemas.openxmlformats.org/officeDocument/2006/relationships/oleObject" Target="../embeddings/oleObject75.bin"/><Relationship Id="rId19" Type="http://schemas.openxmlformats.org/officeDocument/2006/relationships/image" Target="../media/image30.wmf"/><Relationship Id="rId31" Type="http://schemas.openxmlformats.org/officeDocument/2006/relationships/image" Target="../media/image72.wmf"/><Relationship Id="rId44" Type="http://schemas.openxmlformats.org/officeDocument/2006/relationships/oleObject" Target="../embeddings/oleObject93.bin"/><Relationship Id="rId52" Type="http://schemas.openxmlformats.org/officeDocument/2006/relationships/oleObject" Target="../embeddings/oleObject97.bin"/><Relationship Id="rId60" Type="http://schemas.openxmlformats.org/officeDocument/2006/relationships/oleObject" Target="../embeddings/oleObject101.bin"/><Relationship Id="rId65" Type="http://schemas.openxmlformats.org/officeDocument/2006/relationships/image" Target="../media/image89.wmf"/><Relationship Id="rId4" Type="http://schemas.openxmlformats.org/officeDocument/2006/relationships/oleObject" Target="../embeddings/oleObject72.bin"/><Relationship Id="rId9" Type="http://schemas.openxmlformats.org/officeDocument/2006/relationships/image" Target="../media/image26.wmf"/><Relationship Id="rId14" Type="http://schemas.openxmlformats.org/officeDocument/2006/relationships/image" Target="../media/image28.wmf"/><Relationship Id="rId22" Type="http://schemas.openxmlformats.org/officeDocument/2006/relationships/oleObject" Target="../embeddings/oleObject82.bin"/><Relationship Id="rId27" Type="http://schemas.openxmlformats.org/officeDocument/2006/relationships/image" Target="../media/image70.wmf"/><Relationship Id="rId30" Type="http://schemas.openxmlformats.org/officeDocument/2006/relationships/oleObject" Target="../embeddings/oleObject86.bin"/><Relationship Id="rId35" Type="http://schemas.openxmlformats.org/officeDocument/2006/relationships/image" Target="../media/image74.wmf"/><Relationship Id="rId43" Type="http://schemas.openxmlformats.org/officeDocument/2006/relationships/image" Target="../media/image78.wmf"/><Relationship Id="rId48" Type="http://schemas.openxmlformats.org/officeDocument/2006/relationships/oleObject" Target="../embeddings/oleObject95.bin"/><Relationship Id="rId56" Type="http://schemas.openxmlformats.org/officeDocument/2006/relationships/oleObject" Target="../embeddings/oleObject99.bin"/><Relationship Id="rId64" Type="http://schemas.openxmlformats.org/officeDocument/2006/relationships/oleObject" Target="../embeddings/oleObject103.bin"/><Relationship Id="rId69" Type="http://schemas.openxmlformats.org/officeDocument/2006/relationships/image" Target="../media/image91.wmf"/><Relationship Id="rId8" Type="http://schemas.openxmlformats.org/officeDocument/2006/relationships/oleObject" Target="../embeddings/oleObject74.bin"/><Relationship Id="rId51" Type="http://schemas.openxmlformats.org/officeDocument/2006/relationships/image" Target="../media/image82.wmf"/><Relationship Id="rId3" Type="http://schemas.openxmlformats.org/officeDocument/2006/relationships/notesSlide" Target="../notesSlides/notesSlide8.xml"/><Relationship Id="rId12" Type="http://schemas.openxmlformats.org/officeDocument/2006/relationships/oleObject" Target="../embeddings/oleObject76.bin"/><Relationship Id="rId17" Type="http://schemas.openxmlformats.org/officeDocument/2006/relationships/oleObject" Target="../embeddings/oleObject79.bin"/><Relationship Id="rId25" Type="http://schemas.openxmlformats.org/officeDocument/2006/relationships/image" Target="../media/image69.wmf"/><Relationship Id="rId33" Type="http://schemas.openxmlformats.org/officeDocument/2006/relationships/image" Target="../media/image73.wmf"/><Relationship Id="rId38" Type="http://schemas.openxmlformats.org/officeDocument/2006/relationships/oleObject" Target="../embeddings/oleObject90.bin"/><Relationship Id="rId46" Type="http://schemas.openxmlformats.org/officeDocument/2006/relationships/oleObject" Target="../embeddings/oleObject94.bin"/><Relationship Id="rId59" Type="http://schemas.openxmlformats.org/officeDocument/2006/relationships/image" Target="../media/image86.wmf"/><Relationship Id="rId67" Type="http://schemas.openxmlformats.org/officeDocument/2006/relationships/image" Target="../media/image90.wmf"/><Relationship Id="rId20" Type="http://schemas.openxmlformats.org/officeDocument/2006/relationships/oleObject" Target="../embeddings/oleObject81.bin"/><Relationship Id="rId41" Type="http://schemas.openxmlformats.org/officeDocument/2006/relationships/image" Target="../media/image77.wmf"/><Relationship Id="rId54" Type="http://schemas.openxmlformats.org/officeDocument/2006/relationships/oleObject" Target="../embeddings/oleObject98.bin"/><Relationship Id="rId62" Type="http://schemas.openxmlformats.org/officeDocument/2006/relationships/oleObject" Target="../embeddings/oleObject10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13" Type="http://schemas.openxmlformats.org/officeDocument/2006/relationships/oleObject" Target="../embeddings/oleObject111.bin"/><Relationship Id="rId18" Type="http://schemas.openxmlformats.org/officeDocument/2006/relationships/image" Target="../media/image97.wmf"/><Relationship Id="rId3" Type="http://schemas.openxmlformats.org/officeDocument/2006/relationships/notesSlide" Target="../notesSlides/notesSlide9.xml"/><Relationship Id="rId21" Type="http://schemas.openxmlformats.org/officeDocument/2006/relationships/oleObject" Target="../embeddings/oleObject116.bin"/><Relationship Id="rId7" Type="http://schemas.openxmlformats.org/officeDocument/2006/relationships/oleObject" Target="../embeddings/oleObject108.bin"/><Relationship Id="rId12" Type="http://schemas.openxmlformats.org/officeDocument/2006/relationships/image" Target="../media/image95.wmf"/><Relationship Id="rId17" Type="http://schemas.openxmlformats.org/officeDocument/2006/relationships/oleObject" Target="../embeddings/oleObject11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3.bin"/><Relationship Id="rId20" Type="http://schemas.openxmlformats.org/officeDocument/2006/relationships/image" Target="../media/image98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07.bin"/><Relationship Id="rId11" Type="http://schemas.openxmlformats.org/officeDocument/2006/relationships/oleObject" Target="../embeddings/oleObject110.bin"/><Relationship Id="rId24" Type="http://schemas.openxmlformats.org/officeDocument/2006/relationships/image" Target="../media/image100.wmf"/><Relationship Id="rId5" Type="http://schemas.openxmlformats.org/officeDocument/2006/relationships/image" Target="../media/image92.wmf"/><Relationship Id="rId15" Type="http://schemas.openxmlformats.org/officeDocument/2006/relationships/image" Target="../media/image96.wmf"/><Relationship Id="rId23" Type="http://schemas.openxmlformats.org/officeDocument/2006/relationships/oleObject" Target="../embeddings/oleObject117.bin"/><Relationship Id="rId10" Type="http://schemas.openxmlformats.org/officeDocument/2006/relationships/image" Target="../media/image94.wmf"/><Relationship Id="rId19" Type="http://schemas.openxmlformats.org/officeDocument/2006/relationships/oleObject" Target="../embeddings/oleObject115.bin"/><Relationship Id="rId4" Type="http://schemas.openxmlformats.org/officeDocument/2006/relationships/oleObject" Target="../embeddings/oleObject106.bin"/><Relationship Id="rId9" Type="http://schemas.openxmlformats.org/officeDocument/2006/relationships/oleObject" Target="../embeddings/oleObject109.bin"/><Relationship Id="rId14" Type="http://schemas.openxmlformats.org/officeDocument/2006/relationships/oleObject" Target="../embeddings/oleObject112.bin"/><Relationship Id="rId22" Type="http://schemas.openxmlformats.org/officeDocument/2006/relationships/image" Target="../media/image9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Section 1.3 Solving Equations with Two Absolute Values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5023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58788" y="417513"/>
          <a:ext cx="551656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4" imgW="2451100" imgH="254000" progId="Equation.DSMT4">
                  <p:embed/>
                </p:oleObj>
              </mc:Choice>
              <mc:Fallback>
                <p:oleObj name="Equation" r:id="rId4" imgW="2451100" imgH="254000" progId="Equation.DSMT4">
                  <p:embed/>
                  <p:pic>
                    <p:nvPicPr>
                      <p:cNvPr id="30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417513"/>
                        <a:ext cx="5516562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" name="Object 128"/>
          <p:cNvGraphicFramePr>
            <a:graphicFrameLocks noChangeAspect="1"/>
          </p:cNvGraphicFramePr>
          <p:nvPr/>
        </p:nvGraphicFramePr>
        <p:xfrm>
          <a:off x="330200" y="4653136"/>
          <a:ext cx="271462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6" imgW="1320480" imgH="177480" progId="Equation.DSMT4">
                  <p:embed/>
                </p:oleObj>
              </mc:Choice>
              <mc:Fallback>
                <p:oleObj name="Equation" r:id="rId6" imgW="1320480" imgH="177480" progId="Equation.DSMT4">
                  <p:embed/>
                  <p:pic>
                    <p:nvPicPr>
                      <p:cNvPr id="145" name="Object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4653136"/>
                        <a:ext cx="2714625" cy="3635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" name="Object 129"/>
          <p:cNvGraphicFramePr>
            <a:graphicFrameLocks noChangeAspect="1"/>
          </p:cNvGraphicFramePr>
          <p:nvPr/>
        </p:nvGraphicFramePr>
        <p:xfrm>
          <a:off x="1457325" y="5084763"/>
          <a:ext cx="1595438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8" imgW="774360" imgH="177480" progId="Equation.DSMT4">
                  <p:embed/>
                </p:oleObj>
              </mc:Choice>
              <mc:Fallback>
                <p:oleObj name="Equation" r:id="rId8" imgW="774360" imgH="177480" progId="Equation.DSMT4">
                  <p:embed/>
                  <p:pic>
                    <p:nvPicPr>
                      <p:cNvPr id="146" name="Object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7325" y="5084763"/>
                        <a:ext cx="1595438" cy="3635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" name="Object 130"/>
          <p:cNvGraphicFramePr>
            <a:graphicFrameLocks noChangeAspect="1"/>
          </p:cNvGraphicFramePr>
          <p:nvPr/>
        </p:nvGraphicFramePr>
        <p:xfrm>
          <a:off x="2298700" y="5513388"/>
          <a:ext cx="1020763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10" imgW="495000" imgH="177480" progId="Equation.DSMT4">
                  <p:embed/>
                </p:oleObj>
              </mc:Choice>
              <mc:Fallback>
                <p:oleObj name="Equation" r:id="rId10" imgW="495000" imgH="177480" progId="Equation.DSMT4">
                  <p:embed/>
                  <p:pic>
                    <p:nvPicPr>
                      <p:cNvPr id="147" name="Object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8700" y="5513388"/>
                        <a:ext cx="1020763" cy="3635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" name="Object 131"/>
          <p:cNvGraphicFramePr>
            <a:graphicFrameLocks noChangeAspect="1"/>
          </p:cNvGraphicFramePr>
          <p:nvPr/>
        </p:nvGraphicFramePr>
        <p:xfrm>
          <a:off x="3294063" y="1823294"/>
          <a:ext cx="2146300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12" imgW="1231560" imgH="177480" progId="Equation.DSMT4">
                  <p:embed/>
                </p:oleObj>
              </mc:Choice>
              <mc:Fallback>
                <p:oleObj name="Equation" r:id="rId12" imgW="1231560" imgH="177480" progId="Equation.DSMT4">
                  <p:embed/>
                  <p:pic>
                    <p:nvPicPr>
                      <p:cNvPr id="148" name="Object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4063" y="1823294"/>
                        <a:ext cx="2146300" cy="3095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" name="Object 132"/>
          <p:cNvGraphicFramePr>
            <a:graphicFrameLocks noChangeAspect="1"/>
          </p:cNvGraphicFramePr>
          <p:nvPr/>
        </p:nvGraphicFramePr>
        <p:xfrm>
          <a:off x="4355976" y="2204864"/>
          <a:ext cx="976312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14" imgW="558720" imgH="177480" progId="Equation.DSMT4">
                  <p:embed/>
                </p:oleObj>
              </mc:Choice>
              <mc:Fallback>
                <p:oleObj name="Equation" r:id="rId14" imgW="558720" imgH="177480" progId="Equation.DSMT4">
                  <p:embed/>
                  <p:pic>
                    <p:nvPicPr>
                      <p:cNvPr id="149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2204864"/>
                        <a:ext cx="976312" cy="3095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" name="Object 134"/>
          <p:cNvGraphicFramePr>
            <a:graphicFrameLocks noChangeAspect="1"/>
          </p:cNvGraphicFramePr>
          <p:nvPr/>
        </p:nvGraphicFramePr>
        <p:xfrm>
          <a:off x="1115616" y="2177180"/>
          <a:ext cx="1037481" cy="3294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16" imgW="558720" imgH="177480" progId="Equation.DSMT4">
                  <p:embed/>
                </p:oleObj>
              </mc:Choice>
              <mc:Fallback>
                <p:oleObj name="Equation" r:id="rId16" imgW="558720" imgH="177480" progId="Equation.DSMT4">
                  <p:embed/>
                  <p:pic>
                    <p:nvPicPr>
                      <p:cNvPr id="150" name="Object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177180"/>
                        <a:ext cx="1037481" cy="32948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" name="Object 135"/>
          <p:cNvGraphicFramePr>
            <a:graphicFrameLocks noChangeAspect="1"/>
          </p:cNvGraphicFramePr>
          <p:nvPr/>
        </p:nvGraphicFramePr>
        <p:xfrm>
          <a:off x="1403648" y="2492896"/>
          <a:ext cx="120967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18" imgW="596880" imgH="177480" progId="Equation.DSMT4">
                  <p:embed/>
                </p:oleObj>
              </mc:Choice>
              <mc:Fallback>
                <p:oleObj name="Equation" r:id="rId18" imgW="596880" imgH="177480" progId="Equation.DSMT4">
                  <p:embed/>
                  <p:pic>
                    <p:nvPicPr>
                      <p:cNvPr id="151" name="Object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492896"/>
                        <a:ext cx="1209675" cy="3603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" name="Object 125"/>
          <p:cNvGraphicFramePr>
            <a:graphicFrameLocks noChangeAspect="1"/>
          </p:cNvGraphicFramePr>
          <p:nvPr/>
        </p:nvGraphicFramePr>
        <p:xfrm>
          <a:off x="50800" y="1125538"/>
          <a:ext cx="2217738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20" imgW="1231560" imgH="304560" progId="Equation.DSMT4">
                  <p:embed/>
                </p:oleObj>
              </mc:Choice>
              <mc:Fallback>
                <p:oleObj name="Equation" r:id="rId20" imgW="1231560" imgH="304560" progId="Equation.DSMT4">
                  <p:embed/>
                  <p:pic>
                    <p:nvPicPr>
                      <p:cNvPr id="152" name="Object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" y="1125538"/>
                        <a:ext cx="2217738" cy="5492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" name="Object 127"/>
          <p:cNvGraphicFramePr>
            <a:graphicFrameLocks noChangeAspect="1"/>
          </p:cNvGraphicFramePr>
          <p:nvPr/>
        </p:nvGraphicFramePr>
        <p:xfrm>
          <a:off x="539552" y="1759794"/>
          <a:ext cx="181610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22" imgW="863280" imgH="177480" progId="Equation.DSMT4">
                  <p:embed/>
                </p:oleObj>
              </mc:Choice>
              <mc:Fallback>
                <p:oleObj name="Equation" r:id="rId22" imgW="863280" imgH="177480" progId="Equation.DSMT4">
                  <p:embed/>
                  <p:pic>
                    <p:nvPicPr>
                      <p:cNvPr id="153" name="Object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759794"/>
                        <a:ext cx="1816100" cy="3730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" name="TextBox 153"/>
          <p:cNvSpPr txBox="1">
            <a:spLocks noChangeArrowheads="1"/>
          </p:cNvSpPr>
          <p:nvPr/>
        </p:nvSpPr>
        <p:spPr bwMode="auto">
          <a:xfrm>
            <a:off x="3995936" y="4182179"/>
            <a:ext cx="468052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algn="ctr"/>
            <a:r>
              <a:rPr lang="en-CA" sz="2400" dirty="0"/>
              <a:t>Check each value of “x” by plugging it back into the equation</a:t>
            </a:r>
            <a:endParaRPr lang="en-CA" sz="2400" i="1" dirty="0"/>
          </a:p>
        </p:txBody>
      </p:sp>
      <p:graphicFrame>
        <p:nvGraphicFramePr>
          <p:cNvPr id="155" name="Object 125"/>
          <p:cNvGraphicFramePr>
            <a:graphicFrameLocks noChangeAspect="1"/>
          </p:cNvGraphicFramePr>
          <p:nvPr/>
        </p:nvGraphicFramePr>
        <p:xfrm>
          <a:off x="2841625" y="1052091"/>
          <a:ext cx="2655888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24" imgW="1358640" imgH="368280" progId="Equation.DSMT4">
                  <p:embed/>
                </p:oleObj>
              </mc:Choice>
              <mc:Fallback>
                <p:oleObj name="Equation" r:id="rId24" imgW="1358640" imgH="368280" progId="Equation.DSMT4">
                  <p:embed/>
                  <p:pic>
                    <p:nvPicPr>
                      <p:cNvPr id="155" name="Object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25" y="1052091"/>
                        <a:ext cx="2655888" cy="7207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" name="Object 125"/>
          <p:cNvGraphicFramePr>
            <a:graphicFrameLocks noChangeAspect="1"/>
          </p:cNvGraphicFramePr>
          <p:nvPr/>
        </p:nvGraphicFramePr>
        <p:xfrm>
          <a:off x="5929511" y="1109241"/>
          <a:ext cx="2674937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26" imgW="1485720" imgH="368280" progId="Equation.DSMT4">
                  <p:embed/>
                </p:oleObj>
              </mc:Choice>
              <mc:Fallback>
                <p:oleObj name="Equation" r:id="rId26" imgW="1485720" imgH="368280" progId="Equation.DSMT4">
                  <p:embed/>
                  <p:pic>
                    <p:nvPicPr>
                      <p:cNvPr id="167" name="Object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511" y="1109241"/>
                        <a:ext cx="2674937" cy="6635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" name="Object 125"/>
          <p:cNvGraphicFramePr>
            <a:graphicFrameLocks noChangeAspect="1"/>
          </p:cNvGraphicFramePr>
          <p:nvPr/>
        </p:nvGraphicFramePr>
        <p:xfrm>
          <a:off x="111125" y="3939778"/>
          <a:ext cx="290195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28" imgW="1612800" imgH="355320" progId="Equation.DSMT4">
                  <p:embed/>
                </p:oleObj>
              </mc:Choice>
              <mc:Fallback>
                <p:oleObj name="Equation" r:id="rId28" imgW="1612800" imgH="355320" progId="Equation.DSMT4">
                  <p:embed/>
                  <p:pic>
                    <p:nvPicPr>
                      <p:cNvPr id="168" name="Object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25" y="3939778"/>
                        <a:ext cx="2901950" cy="641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9" name="Object 131"/>
          <p:cNvGraphicFramePr>
            <a:graphicFrameLocks noChangeAspect="1"/>
          </p:cNvGraphicFramePr>
          <p:nvPr/>
        </p:nvGraphicFramePr>
        <p:xfrm>
          <a:off x="6278760" y="1835150"/>
          <a:ext cx="2325688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30" imgW="1333440" imgH="177480" progId="Equation.DSMT4">
                  <p:embed/>
                </p:oleObj>
              </mc:Choice>
              <mc:Fallback>
                <p:oleObj name="Equation" r:id="rId30" imgW="1333440" imgH="177480" progId="Equation.DSMT4">
                  <p:embed/>
                  <p:pic>
                    <p:nvPicPr>
                      <p:cNvPr id="169" name="Object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8760" y="1835150"/>
                        <a:ext cx="2325688" cy="3111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0" name="Object 132"/>
          <p:cNvGraphicFramePr>
            <a:graphicFrameLocks noChangeAspect="1"/>
          </p:cNvGraphicFramePr>
          <p:nvPr/>
        </p:nvGraphicFramePr>
        <p:xfrm>
          <a:off x="7668344" y="2268538"/>
          <a:ext cx="931862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32" imgW="533160" imgH="177480" progId="Equation.DSMT4">
                  <p:embed/>
                </p:oleObj>
              </mc:Choice>
              <mc:Fallback>
                <p:oleObj name="Equation" r:id="rId32" imgW="533160" imgH="177480" progId="Equation.DSMT4">
                  <p:embed/>
                  <p:pic>
                    <p:nvPicPr>
                      <p:cNvPr id="170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8344" y="2268538"/>
                        <a:ext cx="931862" cy="3095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" name="Object 133"/>
          <p:cNvGraphicFramePr>
            <a:graphicFrameLocks noChangeAspect="1"/>
          </p:cNvGraphicFramePr>
          <p:nvPr/>
        </p:nvGraphicFramePr>
        <p:xfrm>
          <a:off x="7801297" y="2687638"/>
          <a:ext cx="1019175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34" imgW="583920" imgH="177480" progId="Equation.DSMT4">
                  <p:embed/>
                </p:oleObj>
              </mc:Choice>
              <mc:Fallback>
                <p:oleObj name="Equation" r:id="rId34" imgW="583920" imgH="177480" progId="Equation.DSMT4">
                  <p:embed/>
                  <p:pic>
                    <p:nvPicPr>
                      <p:cNvPr id="171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1297" y="2687638"/>
                        <a:ext cx="1019175" cy="3095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" name="Object 2"/>
          <p:cNvGraphicFramePr>
            <a:graphicFrameLocks noChangeAspect="1"/>
          </p:cNvGraphicFramePr>
          <p:nvPr/>
        </p:nvGraphicFramePr>
        <p:xfrm>
          <a:off x="107504" y="2924175"/>
          <a:ext cx="30194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36" imgW="2019240" imgH="279360" progId="Equation.DSMT4">
                  <p:embed/>
                </p:oleObj>
              </mc:Choice>
              <mc:Fallback>
                <p:oleObj name="Equation" r:id="rId36" imgW="2019240" imgH="279360" progId="Equation.DSMT4">
                  <p:embed/>
                  <p:pic>
                    <p:nvPicPr>
                      <p:cNvPr id="17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2924175"/>
                        <a:ext cx="301942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3" name="Object 2"/>
          <p:cNvGraphicFramePr>
            <a:graphicFrameLocks noChangeAspect="1"/>
          </p:cNvGraphicFramePr>
          <p:nvPr/>
        </p:nvGraphicFramePr>
        <p:xfrm>
          <a:off x="1115616" y="3370263"/>
          <a:ext cx="188118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38" imgW="901440" imgH="177480" progId="Equation.DSMT4">
                  <p:embed/>
                </p:oleObj>
              </mc:Choice>
              <mc:Fallback>
                <p:oleObj name="Equation" r:id="rId38" imgW="901440" imgH="177480" progId="Equation.DSMT4">
                  <p:embed/>
                  <p:pic>
                    <p:nvPicPr>
                      <p:cNvPr id="17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370263"/>
                        <a:ext cx="1881188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" name="Object 2"/>
          <p:cNvGraphicFramePr>
            <a:graphicFrameLocks noChangeAspect="1"/>
          </p:cNvGraphicFramePr>
          <p:nvPr/>
        </p:nvGraphicFramePr>
        <p:xfrm>
          <a:off x="3419872" y="2939480"/>
          <a:ext cx="3267075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Equation" r:id="rId40" imgW="2184120" imgH="279360" progId="Equation.DSMT4">
                  <p:embed/>
                </p:oleObj>
              </mc:Choice>
              <mc:Fallback>
                <p:oleObj name="Equation" r:id="rId40" imgW="2184120" imgH="279360" progId="Equation.DSMT4">
                  <p:embed/>
                  <p:pic>
                    <p:nvPicPr>
                      <p:cNvPr id="1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2939480"/>
                        <a:ext cx="3267075" cy="41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" name="Object 2"/>
          <p:cNvGraphicFramePr>
            <a:graphicFrameLocks noChangeAspect="1"/>
          </p:cNvGraphicFramePr>
          <p:nvPr/>
        </p:nvGraphicFramePr>
        <p:xfrm>
          <a:off x="3743176" y="3357563"/>
          <a:ext cx="2124968" cy="327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Equation" r:id="rId42" imgW="1155600" imgH="177480" progId="Equation.DSMT4">
                  <p:embed/>
                </p:oleObj>
              </mc:Choice>
              <mc:Fallback>
                <p:oleObj name="Equation" r:id="rId42" imgW="1155600" imgH="177480" progId="Equation.DSMT4">
                  <p:embed/>
                  <p:pic>
                    <p:nvPicPr>
                      <p:cNvPr id="17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3176" y="3357563"/>
                        <a:ext cx="2124968" cy="3271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0" name="TextBox 179"/>
          <p:cNvSpPr txBox="1">
            <a:spLocks noChangeArrowheads="1"/>
          </p:cNvSpPr>
          <p:nvPr/>
        </p:nvSpPr>
        <p:spPr bwMode="auto">
          <a:xfrm>
            <a:off x="3923928" y="5013176"/>
            <a:ext cx="468052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algn="ctr"/>
            <a:r>
              <a:rPr lang="en-CA" sz="2400" dirty="0"/>
              <a:t>The solution to this equation is:</a:t>
            </a:r>
          </a:p>
          <a:p>
            <a:pPr algn="ctr"/>
            <a:r>
              <a:rPr lang="en-CA" sz="2400" i="1" dirty="0">
                <a:solidFill>
                  <a:srgbClr val="FF0000"/>
                </a:solidFill>
              </a:rPr>
              <a:t>x=2.75 and x= –1.5</a:t>
            </a:r>
          </a:p>
        </p:txBody>
      </p:sp>
      <p:graphicFrame>
        <p:nvGraphicFramePr>
          <p:cNvPr id="181" name="Object 132"/>
          <p:cNvGraphicFramePr>
            <a:graphicFrameLocks noChangeAspect="1"/>
          </p:cNvGraphicFramePr>
          <p:nvPr/>
        </p:nvGraphicFramePr>
        <p:xfrm>
          <a:off x="4669582" y="2615381"/>
          <a:ext cx="1198562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Equation" r:id="rId44" imgW="685800" imgH="177480" progId="Equation.DSMT4">
                  <p:embed/>
                </p:oleObj>
              </mc:Choice>
              <mc:Fallback>
                <p:oleObj name="Equation" r:id="rId44" imgW="685800" imgH="177480" progId="Equation.DSMT4">
                  <p:embed/>
                  <p:pic>
                    <p:nvPicPr>
                      <p:cNvPr id="181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9582" y="2615381"/>
                        <a:ext cx="1198562" cy="309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" name="Object 2"/>
          <p:cNvGraphicFramePr>
            <a:graphicFrameLocks noChangeAspect="1"/>
          </p:cNvGraphicFramePr>
          <p:nvPr/>
        </p:nvGraphicFramePr>
        <p:xfrm>
          <a:off x="5981575" y="3068960"/>
          <a:ext cx="298291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Equation" r:id="rId46" imgW="1993680" imgH="279360" progId="Equation.DSMT4">
                  <p:embed/>
                </p:oleObj>
              </mc:Choice>
              <mc:Fallback>
                <p:oleObj name="Equation" r:id="rId46" imgW="1993680" imgH="279360" progId="Equation.DSMT4">
                  <p:embed/>
                  <p:pic>
                    <p:nvPicPr>
                      <p:cNvPr id="18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1575" y="3068960"/>
                        <a:ext cx="2982913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3" name="Object 2"/>
          <p:cNvGraphicFramePr>
            <a:graphicFrameLocks noChangeAspect="1"/>
          </p:cNvGraphicFramePr>
          <p:nvPr/>
        </p:nvGraphicFramePr>
        <p:xfrm>
          <a:off x="6660232" y="3501008"/>
          <a:ext cx="22510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Equation" r:id="rId48" imgW="1079280" imgH="177480" progId="Equation.DSMT4">
                  <p:embed/>
                </p:oleObj>
              </mc:Choice>
              <mc:Fallback>
                <p:oleObj name="Equation" r:id="rId48" imgW="1079280" imgH="177480" progId="Equation.DSMT4">
                  <p:embed/>
                  <p:pic>
                    <p:nvPicPr>
                      <p:cNvPr id="18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3501008"/>
                        <a:ext cx="2251075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98" name="Object 19"/>
          <p:cNvGraphicFramePr>
            <a:graphicFrameLocks noChangeAspect="1"/>
          </p:cNvGraphicFramePr>
          <p:nvPr/>
        </p:nvGraphicFramePr>
        <p:xfrm>
          <a:off x="476250" y="5949950"/>
          <a:ext cx="27146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Equation" r:id="rId50" imgW="1815840" imgH="279360" progId="Equation.DSMT4">
                  <p:embed/>
                </p:oleObj>
              </mc:Choice>
              <mc:Fallback>
                <p:oleObj name="Equation" r:id="rId50" imgW="1815840" imgH="279360" progId="Equation.DSMT4">
                  <p:embed/>
                  <p:pic>
                    <p:nvPicPr>
                      <p:cNvPr id="14398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5949950"/>
                        <a:ext cx="271462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99" name="Object 63"/>
          <p:cNvGraphicFramePr>
            <a:graphicFrameLocks noChangeAspect="1"/>
          </p:cNvGraphicFramePr>
          <p:nvPr/>
        </p:nvGraphicFramePr>
        <p:xfrm>
          <a:off x="1194197" y="6396038"/>
          <a:ext cx="22256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Equation" r:id="rId52" imgW="1066680" imgH="177480" progId="Equation.DSMT4">
                  <p:embed/>
                </p:oleObj>
              </mc:Choice>
              <mc:Fallback>
                <p:oleObj name="Equation" r:id="rId52" imgW="1066680" imgH="177480" progId="Equation.DSMT4">
                  <p:embed/>
                  <p:pic>
                    <p:nvPicPr>
                      <p:cNvPr id="14399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4197" y="6396038"/>
                        <a:ext cx="2225675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402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4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4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0"/>
      <p:bldP spid="18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F540C-D899-4D04-A9C8-F462A0650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en-CA" dirty="0"/>
              <a:t>Solve for Graphing: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2245C86-F98B-4C28-BE22-BF90679AC8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360233"/>
              </p:ext>
            </p:extLst>
          </p:nvPr>
        </p:nvGraphicFramePr>
        <p:xfrm>
          <a:off x="554038" y="1628775"/>
          <a:ext cx="294481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4" imgW="1307880" imgH="253800" progId="Equation.DSMT4">
                  <p:embed/>
                </p:oleObj>
              </mc:Choice>
              <mc:Fallback>
                <p:oleObj name="Equation" r:id="rId4" imgW="1307880" imgH="253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92245C86-F98B-4C28-BE22-BF90679AC8B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038" y="1628775"/>
                        <a:ext cx="2944812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3457DD3-6652-4500-A1B7-1BDE3D534D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7340149"/>
              </p:ext>
            </p:extLst>
          </p:nvPr>
        </p:nvGraphicFramePr>
        <p:xfrm>
          <a:off x="90339" y="2349500"/>
          <a:ext cx="145732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6" imgW="799920" imgH="253800" progId="Equation.DSMT4">
                  <p:embed/>
                </p:oleObj>
              </mc:Choice>
              <mc:Fallback>
                <p:oleObj name="Equation" r:id="rId6" imgW="799920" imgH="253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3457DD3-6652-4500-A1B7-1BDE3D534D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39" y="2349500"/>
                        <a:ext cx="1457325" cy="461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86E055C-559F-4614-A0F3-45300556B0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8642019"/>
              </p:ext>
            </p:extLst>
          </p:nvPr>
        </p:nvGraphicFramePr>
        <p:xfrm>
          <a:off x="1689100" y="2328863"/>
          <a:ext cx="187325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8" imgW="1028520" imgH="253800" progId="Equation.DSMT4">
                  <p:embed/>
                </p:oleObj>
              </mc:Choice>
              <mc:Fallback>
                <p:oleObj name="Equation" r:id="rId8" imgW="1028520" imgH="2538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A86E055C-559F-4614-A0F3-45300556B0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9100" y="2328863"/>
                        <a:ext cx="1873250" cy="463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eft Brace 8">
            <a:extLst>
              <a:ext uri="{FF2B5EF4-FFF2-40B4-BE49-F238E27FC236}">
                <a16:creationId xmlns:a16="http://schemas.microsoft.com/office/drawing/2014/main" id="{4DEC6D87-697D-4F12-9FC0-F77DA12B7287}"/>
              </a:ext>
            </a:extLst>
          </p:cNvPr>
          <p:cNvSpPr/>
          <p:nvPr/>
        </p:nvSpPr>
        <p:spPr>
          <a:xfrm rot="16200000">
            <a:off x="1082877" y="1792227"/>
            <a:ext cx="194754" cy="878836"/>
          </a:xfrm>
          <a:prstGeom prst="leftBrace">
            <a:avLst>
              <a:gd name="adj1" fmla="val 48715"/>
              <a:gd name="adj2" fmla="val 5000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7A46F56D-36DF-459D-907E-CB4191B40582}"/>
              </a:ext>
            </a:extLst>
          </p:cNvPr>
          <p:cNvSpPr/>
          <p:nvPr/>
        </p:nvSpPr>
        <p:spPr>
          <a:xfrm rot="16200000">
            <a:off x="2527379" y="1456387"/>
            <a:ext cx="207508" cy="1577477"/>
          </a:xfrm>
          <a:prstGeom prst="leftBrace">
            <a:avLst>
              <a:gd name="adj1" fmla="val 48715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1" name="Group 14">
            <a:extLst>
              <a:ext uri="{FF2B5EF4-FFF2-40B4-BE49-F238E27FC236}">
                <a16:creationId xmlns:a16="http://schemas.microsoft.com/office/drawing/2014/main" id="{8CFAE491-CCC1-4BE1-830B-E839758CE7C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644008" y="2538043"/>
            <a:ext cx="3884613" cy="3763469"/>
            <a:chOff x="-192" y="1075"/>
            <a:chExt cx="2712" cy="2698"/>
          </a:xfrm>
        </p:grpSpPr>
        <p:sp>
          <p:nvSpPr>
            <p:cNvPr id="12" name="AutoShape 13">
              <a:extLst>
                <a:ext uri="{FF2B5EF4-FFF2-40B4-BE49-F238E27FC236}">
                  <a16:creationId xmlns:a16="http://schemas.microsoft.com/office/drawing/2014/main" id="{B5C0B307-C35E-4166-BC1A-4D5E57E278D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192" y="1080"/>
              <a:ext cx="2712" cy="26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" name="Rectangle 15">
              <a:extLst>
                <a:ext uri="{FF2B5EF4-FFF2-40B4-BE49-F238E27FC236}">
                  <a16:creationId xmlns:a16="http://schemas.microsoft.com/office/drawing/2014/main" id="{BB358178-3ABA-450E-99AE-7DEFE9DACD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89" y="1085"/>
              <a:ext cx="2706" cy="2683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14" name="Line 16">
              <a:extLst>
                <a:ext uri="{FF2B5EF4-FFF2-40B4-BE49-F238E27FC236}">
                  <a16:creationId xmlns:a16="http://schemas.microsoft.com/office/drawing/2014/main" id="{B2636FA1-F0FD-4143-B759-2D4BFCE457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" name="Line 17">
              <a:extLst>
                <a:ext uri="{FF2B5EF4-FFF2-40B4-BE49-F238E27FC236}">
                  <a16:creationId xmlns:a16="http://schemas.microsoft.com/office/drawing/2014/main" id="{F8A7DAB8-B3C0-4FC2-92AB-362DF3E6A5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" name="Line 18">
              <a:extLst>
                <a:ext uri="{FF2B5EF4-FFF2-40B4-BE49-F238E27FC236}">
                  <a16:creationId xmlns:a16="http://schemas.microsoft.com/office/drawing/2014/main" id="{B633E9C0-CEB1-40C0-BA79-D61513B9FF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" name="Line 19">
              <a:extLst>
                <a:ext uri="{FF2B5EF4-FFF2-40B4-BE49-F238E27FC236}">
                  <a16:creationId xmlns:a16="http://schemas.microsoft.com/office/drawing/2014/main" id="{D8CBB4DB-C4FA-4C8D-99CF-6B2E918DD5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9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" name="Line 20">
              <a:extLst>
                <a:ext uri="{FF2B5EF4-FFF2-40B4-BE49-F238E27FC236}">
                  <a16:creationId xmlns:a16="http://schemas.microsoft.com/office/drawing/2014/main" id="{B99CDBED-AA96-41A8-AB66-9C4D25CE32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3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" name="Line 21">
              <a:extLst>
                <a:ext uri="{FF2B5EF4-FFF2-40B4-BE49-F238E27FC236}">
                  <a16:creationId xmlns:a16="http://schemas.microsoft.com/office/drawing/2014/main" id="{9C568922-C6B8-4E52-901F-3C0D841E59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" name="Line 22">
              <a:extLst>
                <a:ext uri="{FF2B5EF4-FFF2-40B4-BE49-F238E27FC236}">
                  <a16:creationId xmlns:a16="http://schemas.microsoft.com/office/drawing/2014/main" id="{53FA5583-8534-4C5E-B038-38B2B97A3C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2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" name="Line 23">
              <a:extLst>
                <a:ext uri="{FF2B5EF4-FFF2-40B4-BE49-F238E27FC236}">
                  <a16:creationId xmlns:a16="http://schemas.microsoft.com/office/drawing/2014/main" id="{119D6E52-5F43-4A2F-97CC-BEE0BF1364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5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" name="Line 24">
              <a:extLst>
                <a:ext uri="{FF2B5EF4-FFF2-40B4-BE49-F238E27FC236}">
                  <a16:creationId xmlns:a16="http://schemas.microsoft.com/office/drawing/2014/main" id="{62E16D68-4039-4EA4-9FA6-4B4221CE0A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8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" name="Line 25">
              <a:extLst>
                <a:ext uri="{FF2B5EF4-FFF2-40B4-BE49-F238E27FC236}">
                  <a16:creationId xmlns:a16="http://schemas.microsoft.com/office/drawing/2014/main" id="{ABCF2727-2744-4A08-96CF-C38CBDD251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61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4" name="Line 26">
              <a:extLst>
                <a:ext uri="{FF2B5EF4-FFF2-40B4-BE49-F238E27FC236}">
                  <a16:creationId xmlns:a16="http://schemas.microsoft.com/office/drawing/2014/main" id="{4D3523D3-B759-46E0-9A55-C91DBD54A1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65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" name="Line 27">
              <a:extLst>
                <a:ext uri="{FF2B5EF4-FFF2-40B4-BE49-F238E27FC236}">
                  <a16:creationId xmlns:a16="http://schemas.microsoft.com/office/drawing/2014/main" id="{82E7F912-0925-4758-B640-A08E134A06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67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" name="Line 28">
              <a:extLst>
                <a:ext uri="{FF2B5EF4-FFF2-40B4-BE49-F238E27FC236}">
                  <a16:creationId xmlns:a16="http://schemas.microsoft.com/office/drawing/2014/main" id="{0EBE7A8E-39E8-429A-9AF9-D539B394A5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74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" name="Line 29">
              <a:extLst>
                <a:ext uri="{FF2B5EF4-FFF2-40B4-BE49-F238E27FC236}">
                  <a16:creationId xmlns:a16="http://schemas.microsoft.com/office/drawing/2014/main" id="{7F3B3452-FA36-4C6A-87CF-55EEA8A30B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77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" name="Line 30">
              <a:extLst>
                <a:ext uri="{FF2B5EF4-FFF2-40B4-BE49-F238E27FC236}">
                  <a16:creationId xmlns:a16="http://schemas.microsoft.com/office/drawing/2014/main" id="{7F8409E7-31C0-45EC-B493-ED951D312D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80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9" name="Line 31">
              <a:extLst>
                <a:ext uri="{FF2B5EF4-FFF2-40B4-BE49-F238E27FC236}">
                  <a16:creationId xmlns:a16="http://schemas.microsoft.com/office/drawing/2014/main" id="{882395C4-013D-4365-87C5-6121BD525B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83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" name="Line 32">
              <a:extLst>
                <a:ext uri="{FF2B5EF4-FFF2-40B4-BE49-F238E27FC236}">
                  <a16:creationId xmlns:a16="http://schemas.microsoft.com/office/drawing/2014/main" id="{97BFA480-F05D-478F-8A9B-230B5A48BB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90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" name="Line 33">
              <a:extLst>
                <a:ext uri="{FF2B5EF4-FFF2-40B4-BE49-F238E27FC236}">
                  <a16:creationId xmlns:a16="http://schemas.microsoft.com/office/drawing/2014/main" id="{163E787A-20EC-4040-AB5C-5201EAC934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92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" name="Line 34">
              <a:extLst>
                <a:ext uri="{FF2B5EF4-FFF2-40B4-BE49-F238E27FC236}">
                  <a16:creationId xmlns:a16="http://schemas.microsoft.com/office/drawing/2014/main" id="{C711CB51-FB56-4D29-9478-9C3E0DD945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9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" name="Line 35">
              <a:extLst>
                <a:ext uri="{FF2B5EF4-FFF2-40B4-BE49-F238E27FC236}">
                  <a16:creationId xmlns:a16="http://schemas.microsoft.com/office/drawing/2014/main" id="{5E01E7F0-872B-41A0-9275-17DB1999B8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99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" name="Line 36">
              <a:extLst>
                <a:ext uri="{FF2B5EF4-FFF2-40B4-BE49-F238E27FC236}">
                  <a16:creationId xmlns:a16="http://schemas.microsoft.com/office/drawing/2014/main" id="{544B430D-EBA0-4999-A19E-F426148127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05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5" name="Line 37">
              <a:extLst>
                <a:ext uri="{FF2B5EF4-FFF2-40B4-BE49-F238E27FC236}">
                  <a16:creationId xmlns:a16="http://schemas.microsoft.com/office/drawing/2014/main" id="{B7B3D78B-308D-4CDE-ADD4-74A66F8444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08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6" name="Line 38">
              <a:extLst>
                <a:ext uri="{FF2B5EF4-FFF2-40B4-BE49-F238E27FC236}">
                  <a16:creationId xmlns:a16="http://schemas.microsoft.com/office/drawing/2014/main" id="{E1A56272-DDCD-4BDF-A2A9-7B2DE8CDA2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3537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7" name="Line 39">
              <a:extLst>
                <a:ext uri="{FF2B5EF4-FFF2-40B4-BE49-F238E27FC236}">
                  <a16:creationId xmlns:a16="http://schemas.microsoft.com/office/drawing/2014/main" id="{1C45BC31-A0B5-48B4-AD65-811D49DDC0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3542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" name="Line 40">
              <a:extLst>
                <a:ext uri="{FF2B5EF4-FFF2-40B4-BE49-F238E27FC236}">
                  <a16:creationId xmlns:a16="http://schemas.microsoft.com/office/drawing/2014/main" id="{DCAA9CBA-6D57-43EF-946C-48C8A5D2CA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3312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9" name="Line 41">
              <a:extLst>
                <a:ext uri="{FF2B5EF4-FFF2-40B4-BE49-F238E27FC236}">
                  <a16:creationId xmlns:a16="http://schemas.microsoft.com/office/drawing/2014/main" id="{8DC68288-B8D3-4B2D-9B5A-72AF82DC3A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3317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0" name="Line 42">
              <a:extLst>
                <a:ext uri="{FF2B5EF4-FFF2-40B4-BE49-F238E27FC236}">
                  <a16:creationId xmlns:a16="http://schemas.microsoft.com/office/drawing/2014/main" id="{1BB4AAAF-968B-4C39-AA82-163EA02ACF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3091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" name="Line 43">
              <a:extLst>
                <a:ext uri="{FF2B5EF4-FFF2-40B4-BE49-F238E27FC236}">
                  <a16:creationId xmlns:a16="http://schemas.microsoft.com/office/drawing/2014/main" id="{9DD4074B-DDE4-4B72-A75F-FA11C3D633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3096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" name="Line 44">
              <a:extLst>
                <a:ext uri="{FF2B5EF4-FFF2-40B4-BE49-F238E27FC236}">
                  <a16:creationId xmlns:a16="http://schemas.microsoft.com/office/drawing/2014/main" id="{F1B6A711-9614-4D1E-8BE0-3604F045D4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2865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" name="Line 45">
              <a:extLst>
                <a:ext uri="{FF2B5EF4-FFF2-40B4-BE49-F238E27FC236}">
                  <a16:creationId xmlns:a16="http://schemas.microsoft.com/office/drawing/2014/main" id="{4E56A7E5-10B2-4408-BFDC-E5084B3656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2870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" name="Line 46">
              <a:extLst>
                <a:ext uri="{FF2B5EF4-FFF2-40B4-BE49-F238E27FC236}">
                  <a16:creationId xmlns:a16="http://schemas.microsoft.com/office/drawing/2014/main" id="{17796E9B-298D-411F-AC54-3279097304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2645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" name="Line 47">
              <a:extLst>
                <a:ext uri="{FF2B5EF4-FFF2-40B4-BE49-F238E27FC236}">
                  <a16:creationId xmlns:a16="http://schemas.microsoft.com/office/drawing/2014/main" id="{9BC51054-4504-4C22-AC47-A158995F1B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2650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6" name="Line 48">
              <a:extLst>
                <a:ext uri="{FF2B5EF4-FFF2-40B4-BE49-F238E27FC236}">
                  <a16:creationId xmlns:a16="http://schemas.microsoft.com/office/drawing/2014/main" id="{E478F6AA-8E58-43AD-B794-4059FBFD74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2198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7" name="Line 49">
              <a:extLst>
                <a:ext uri="{FF2B5EF4-FFF2-40B4-BE49-F238E27FC236}">
                  <a16:creationId xmlns:a16="http://schemas.microsoft.com/office/drawing/2014/main" id="{2FA4D0DC-40CB-4248-910C-71F14F6BE2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2203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8" name="Line 50">
              <a:extLst>
                <a:ext uri="{FF2B5EF4-FFF2-40B4-BE49-F238E27FC236}">
                  <a16:creationId xmlns:a16="http://schemas.microsoft.com/office/drawing/2014/main" id="{3B963D1D-EB14-4CAF-A3A4-F35F4EB1C3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1978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9" name="Line 51">
              <a:extLst>
                <a:ext uri="{FF2B5EF4-FFF2-40B4-BE49-F238E27FC236}">
                  <a16:creationId xmlns:a16="http://schemas.microsoft.com/office/drawing/2014/main" id="{3871C03D-EF48-4AFF-854A-0750A56774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1983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0" name="Line 52">
              <a:extLst>
                <a:ext uri="{FF2B5EF4-FFF2-40B4-BE49-F238E27FC236}">
                  <a16:creationId xmlns:a16="http://schemas.microsoft.com/office/drawing/2014/main" id="{D7B57A7A-6DE0-4AD4-BC20-8754CDF44D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1752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" name="Line 53">
              <a:extLst>
                <a:ext uri="{FF2B5EF4-FFF2-40B4-BE49-F238E27FC236}">
                  <a16:creationId xmlns:a16="http://schemas.microsoft.com/office/drawing/2014/main" id="{389A1317-A753-4BF6-BA6A-A27467D17B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1757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" name="Line 54">
              <a:extLst>
                <a:ext uri="{FF2B5EF4-FFF2-40B4-BE49-F238E27FC236}">
                  <a16:creationId xmlns:a16="http://schemas.microsoft.com/office/drawing/2014/main" id="{5A0EB0FD-21FE-40CD-B284-7BADE9DA97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1531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" name="Line 55">
              <a:extLst>
                <a:ext uri="{FF2B5EF4-FFF2-40B4-BE49-F238E27FC236}">
                  <a16:creationId xmlns:a16="http://schemas.microsoft.com/office/drawing/2014/main" id="{AF76AB1B-2EC7-407C-A6BF-317D841325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1536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4" name="Line 56">
              <a:extLst>
                <a:ext uri="{FF2B5EF4-FFF2-40B4-BE49-F238E27FC236}">
                  <a16:creationId xmlns:a16="http://schemas.microsoft.com/office/drawing/2014/main" id="{58C2B580-5A59-4C21-A8F2-20AEEF83B0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1306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5" name="Line 57">
              <a:extLst>
                <a:ext uri="{FF2B5EF4-FFF2-40B4-BE49-F238E27FC236}">
                  <a16:creationId xmlns:a16="http://schemas.microsoft.com/office/drawing/2014/main" id="{90AD2506-9686-4C11-8EF9-EC16ABBE1A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1311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6" name="Line 58">
              <a:extLst>
                <a:ext uri="{FF2B5EF4-FFF2-40B4-BE49-F238E27FC236}">
                  <a16:creationId xmlns:a16="http://schemas.microsoft.com/office/drawing/2014/main" id="{0BA08B1B-256B-4FAF-8008-D911DD86B2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2414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7" name="Line 59">
              <a:extLst>
                <a:ext uri="{FF2B5EF4-FFF2-40B4-BE49-F238E27FC236}">
                  <a16:creationId xmlns:a16="http://schemas.microsoft.com/office/drawing/2014/main" id="{E7567274-B5D1-47F0-ADE7-CF5DE0669E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2419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8" name="Line 60">
              <a:extLst>
                <a:ext uri="{FF2B5EF4-FFF2-40B4-BE49-F238E27FC236}">
                  <a16:creationId xmlns:a16="http://schemas.microsoft.com/office/drawing/2014/main" id="{75D635D6-EB1E-44CB-AAB9-55260D188A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2424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9" name="Line 61">
              <a:extLst>
                <a:ext uri="{FF2B5EF4-FFF2-40B4-BE49-F238E27FC236}">
                  <a16:creationId xmlns:a16="http://schemas.microsoft.com/office/drawing/2014/main" id="{9BB6940C-5E35-43D4-8F17-C27DF25A4B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2429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0" name="Rectangle 62">
              <a:extLst>
                <a:ext uri="{FF2B5EF4-FFF2-40B4-BE49-F238E27FC236}">
                  <a16:creationId xmlns:a16="http://schemas.microsoft.com/office/drawing/2014/main" id="{1690EE17-8D69-4DA7-8505-9701260799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5" y="2264"/>
              <a:ext cx="42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61" name="Freeform 63">
              <a:extLst>
                <a:ext uri="{FF2B5EF4-FFF2-40B4-BE49-F238E27FC236}">
                  <a16:creationId xmlns:a16="http://schemas.microsoft.com/office/drawing/2014/main" id="{80C68B24-2311-4FBA-966B-A3553E9241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8" y="2379"/>
              <a:ext cx="24" cy="90"/>
            </a:xfrm>
            <a:custGeom>
              <a:avLst/>
              <a:gdLst>
                <a:gd name="T0" fmla="*/ 0 w 24"/>
                <a:gd name="T1" fmla="*/ 0 h 90"/>
                <a:gd name="T2" fmla="*/ 24 w 24"/>
                <a:gd name="T3" fmla="*/ 45 h 90"/>
                <a:gd name="T4" fmla="*/ 0 w 24"/>
                <a:gd name="T5" fmla="*/ 90 h 90"/>
                <a:gd name="T6" fmla="*/ 0 w 24"/>
                <a:gd name="T7" fmla="*/ 0 h 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90"/>
                <a:gd name="T14" fmla="*/ 24 w 24"/>
                <a:gd name="T15" fmla="*/ 90 h 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90">
                  <a:moveTo>
                    <a:pt x="0" y="0"/>
                  </a:moveTo>
                  <a:lnTo>
                    <a:pt x="24" y="45"/>
                  </a:lnTo>
                  <a:lnTo>
                    <a:pt x="0" y="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62" name="Line 64">
              <a:extLst>
                <a:ext uri="{FF2B5EF4-FFF2-40B4-BE49-F238E27FC236}">
                  <a16:creationId xmlns:a16="http://schemas.microsoft.com/office/drawing/2014/main" id="{876BBE11-7324-431D-9636-7F631D029B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" name="Line 65">
              <a:extLst>
                <a:ext uri="{FF2B5EF4-FFF2-40B4-BE49-F238E27FC236}">
                  <a16:creationId xmlns:a16="http://schemas.microsoft.com/office/drawing/2014/main" id="{A7527ABA-5764-4937-B9DD-9505111F6C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9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4" name="Line 66">
              <a:extLst>
                <a:ext uri="{FF2B5EF4-FFF2-40B4-BE49-F238E27FC236}">
                  <a16:creationId xmlns:a16="http://schemas.microsoft.com/office/drawing/2014/main" id="{7BAE724B-9022-4BD3-8272-59CE690D74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51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5" name="Line 67">
              <a:extLst>
                <a:ext uri="{FF2B5EF4-FFF2-40B4-BE49-F238E27FC236}">
                  <a16:creationId xmlns:a16="http://schemas.microsoft.com/office/drawing/2014/main" id="{C41E0DBB-24B8-4148-B26A-72E37DCCC2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54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6" name="Rectangle 68">
              <a:extLst>
                <a:ext uri="{FF2B5EF4-FFF2-40B4-BE49-F238E27FC236}">
                  <a16:creationId xmlns:a16="http://schemas.microsoft.com/office/drawing/2014/main" id="{5F2C8E92-A871-4263-AF36-7205EE3016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3" y="1075"/>
              <a:ext cx="42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67" name="Freeform 69">
              <a:extLst>
                <a:ext uri="{FF2B5EF4-FFF2-40B4-BE49-F238E27FC236}">
                  <a16:creationId xmlns:a16="http://schemas.microsoft.com/office/drawing/2014/main" id="{06F2E1F0-A740-4C55-A688-A2AC9E1409A6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" y="1090"/>
              <a:ext cx="47" cy="45"/>
            </a:xfrm>
            <a:custGeom>
              <a:avLst/>
              <a:gdLst>
                <a:gd name="T0" fmla="*/ 0 w 47"/>
                <a:gd name="T1" fmla="*/ 45 h 45"/>
                <a:gd name="T2" fmla="*/ 23 w 47"/>
                <a:gd name="T3" fmla="*/ 0 h 45"/>
                <a:gd name="T4" fmla="*/ 47 w 47"/>
                <a:gd name="T5" fmla="*/ 45 h 45"/>
                <a:gd name="T6" fmla="*/ 0 w 47"/>
                <a:gd name="T7" fmla="*/ 45 h 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"/>
                <a:gd name="T13" fmla="*/ 0 h 45"/>
                <a:gd name="T14" fmla="*/ 47 w 47"/>
                <a:gd name="T15" fmla="*/ 45 h 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" h="45">
                  <a:moveTo>
                    <a:pt x="0" y="45"/>
                  </a:moveTo>
                  <a:lnTo>
                    <a:pt x="23" y="0"/>
                  </a:lnTo>
                  <a:lnTo>
                    <a:pt x="47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68" name="Rectangle 70">
              <a:extLst>
                <a:ext uri="{FF2B5EF4-FFF2-40B4-BE49-F238E27FC236}">
                  <a16:creationId xmlns:a16="http://schemas.microsoft.com/office/drawing/2014/main" id="{3A2702F5-5B36-47CA-AC35-669EC2D84B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89" y="1085"/>
              <a:ext cx="2706" cy="2683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69" name="Line 71">
              <a:extLst>
                <a:ext uri="{FF2B5EF4-FFF2-40B4-BE49-F238E27FC236}">
                  <a16:creationId xmlns:a16="http://schemas.microsoft.com/office/drawing/2014/main" id="{A544FBE7-8661-47E9-8F2D-C61E969B9F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0" name="Rectangle 72">
              <a:extLst>
                <a:ext uri="{FF2B5EF4-FFF2-40B4-BE49-F238E27FC236}">
                  <a16:creationId xmlns:a16="http://schemas.microsoft.com/office/drawing/2014/main" id="{31051780-1015-4B62-BEA4-F9C3E0397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7" y="2459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71" name="Line 73">
              <a:extLst>
                <a:ext uri="{FF2B5EF4-FFF2-40B4-BE49-F238E27FC236}">
                  <a16:creationId xmlns:a16="http://schemas.microsoft.com/office/drawing/2014/main" id="{5472384B-B000-4957-8C64-D49E007675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" name="Rectangle 74">
              <a:extLst>
                <a:ext uri="{FF2B5EF4-FFF2-40B4-BE49-F238E27FC236}">
                  <a16:creationId xmlns:a16="http://schemas.microsoft.com/office/drawing/2014/main" id="{3870B825-ECD6-408F-8007-7EB09F8BC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" y="2459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73" name="Line 75">
              <a:extLst>
                <a:ext uri="{FF2B5EF4-FFF2-40B4-BE49-F238E27FC236}">
                  <a16:creationId xmlns:a16="http://schemas.microsoft.com/office/drawing/2014/main" id="{F55D870F-ACB3-4483-AD5D-2308FB5E55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4" name="Rectangle 76">
              <a:extLst>
                <a:ext uri="{FF2B5EF4-FFF2-40B4-BE49-F238E27FC236}">
                  <a16:creationId xmlns:a16="http://schemas.microsoft.com/office/drawing/2014/main" id="{5018B8F1-9E5E-4316-BBDF-D69E9F443B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" y="2459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75" name="Line 77">
              <a:extLst>
                <a:ext uri="{FF2B5EF4-FFF2-40B4-BE49-F238E27FC236}">
                  <a16:creationId xmlns:a16="http://schemas.microsoft.com/office/drawing/2014/main" id="{898D3458-9C08-4E52-8D9F-93E2B65ABF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5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6" name="Rectangle 78">
              <a:extLst>
                <a:ext uri="{FF2B5EF4-FFF2-40B4-BE49-F238E27FC236}">
                  <a16:creationId xmlns:a16="http://schemas.microsoft.com/office/drawing/2014/main" id="{CF6134F5-5798-4136-98EF-969617B83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" y="2459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77" name="Rectangle 79">
              <a:extLst>
                <a:ext uri="{FF2B5EF4-FFF2-40B4-BE49-F238E27FC236}">
                  <a16:creationId xmlns:a16="http://schemas.microsoft.com/office/drawing/2014/main" id="{62F0C94D-FB1A-4362-B226-310AF3F90C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78" name="Line 80">
              <a:extLst>
                <a:ext uri="{FF2B5EF4-FFF2-40B4-BE49-F238E27FC236}">
                  <a16:creationId xmlns:a16="http://schemas.microsoft.com/office/drawing/2014/main" id="{0B72AE3B-B4D9-42F1-A664-035C3C0F0C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1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9" name="Rectangle 81">
              <a:extLst>
                <a:ext uri="{FF2B5EF4-FFF2-40B4-BE49-F238E27FC236}">
                  <a16:creationId xmlns:a16="http://schemas.microsoft.com/office/drawing/2014/main" id="{FCBA1AE4-1210-45F7-9567-669CDD81E7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3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80" name="Line 82">
              <a:extLst>
                <a:ext uri="{FF2B5EF4-FFF2-40B4-BE49-F238E27FC236}">
                  <a16:creationId xmlns:a16="http://schemas.microsoft.com/office/drawing/2014/main" id="{238F106A-EC6C-4260-AB45-FDDCD0A207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67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1" name="Rectangle 83">
              <a:extLst>
                <a:ext uri="{FF2B5EF4-FFF2-40B4-BE49-F238E27FC236}">
                  <a16:creationId xmlns:a16="http://schemas.microsoft.com/office/drawing/2014/main" id="{D5ED70CA-0E2A-402D-9EA2-CCDD4CB771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0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82" name="Line 84">
              <a:extLst>
                <a:ext uri="{FF2B5EF4-FFF2-40B4-BE49-F238E27FC236}">
                  <a16:creationId xmlns:a16="http://schemas.microsoft.com/office/drawing/2014/main" id="{40E5CCE6-606F-4436-A8A0-7FC34F17CB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7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" name="Rectangle 85">
              <a:extLst>
                <a:ext uri="{FF2B5EF4-FFF2-40B4-BE49-F238E27FC236}">
                  <a16:creationId xmlns:a16="http://schemas.microsoft.com/office/drawing/2014/main" id="{81A178FF-5360-47EF-8B3E-93FCF7A9F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84" name="Line 86">
              <a:extLst>
                <a:ext uri="{FF2B5EF4-FFF2-40B4-BE49-F238E27FC236}">
                  <a16:creationId xmlns:a16="http://schemas.microsoft.com/office/drawing/2014/main" id="{89C2B216-0D56-45AF-BA56-D525A3EDBC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3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5" name="Rectangle 87">
              <a:extLst>
                <a:ext uri="{FF2B5EF4-FFF2-40B4-BE49-F238E27FC236}">
                  <a16:creationId xmlns:a16="http://schemas.microsoft.com/office/drawing/2014/main" id="{9BDAE5E6-A24E-4B08-BCDE-6B38A8C1A1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6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86" name="Line 88">
              <a:extLst>
                <a:ext uri="{FF2B5EF4-FFF2-40B4-BE49-F238E27FC236}">
                  <a16:creationId xmlns:a16="http://schemas.microsoft.com/office/drawing/2014/main" id="{6821841F-78B1-48FD-8940-25526F6B2D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2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7" name="Rectangle 89">
              <a:extLst>
                <a:ext uri="{FF2B5EF4-FFF2-40B4-BE49-F238E27FC236}">
                  <a16:creationId xmlns:a16="http://schemas.microsoft.com/office/drawing/2014/main" id="{6456D484-D886-4641-8E8D-E109F096E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5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88" name="Line 90">
              <a:extLst>
                <a:ext uri="{FF2B5EF4-FFF2-40B4-BE49-F238E27FC236}">
                  <a16:creationId xmlns:a16="http://schemas.microsoft.com/office/drawing/2014/main" id="{56E92366-01BB-4B13-ABA4-A404F2C8D2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9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9" name="Rectangle 91">
              <a:extLst>
                <a:ext uri="{FF2B5EF4-FFF2-40B4-BE49-F238E27FC236}">
                  <a16:creationId xmlns:a16="http://schemas.microsoft.com/office/drawing/2014/main" id="{397C0DD6-165D-47CC-958C-E1A3D129E7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2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90" name="Line 92">
              <a:extLst>
                <a:ext uri="{FF2B5EF4-FFF2-40B4-BE49-F238E27FC236}">
                  <a16:creationId xmlns:a16="http://schemas.microsoft.com/office/drawing/2014/main" id="{6D751924-B316-4FF6-BD7C-0E746691C1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8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1" name="Rectangle 93">
              <a:extLst>
                <a:ext uri="{FF2B5EF4-FFF2-40B4-BE49-F238E27FC236}">
                  <a16:creationId xmlns:a16="http://schemas.microsoft.com/office/drawing/2014/main" id="{D2FE8D7F-E622-4D04-9F3C-B10F7D88AD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1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7</a:t>
              </a:r>
              <a:endParaRPr lang="en-US"/>
            </a:p>
          </p:txBody>
        </p:sp>
        <p:sp>
          <p:nvSpPr>
            <p:cNvPr id="92" name="Rectangle 94">
              <a:extLst>
                <a:ext uri="{FF2B5EF4-FFF2-40B4-BE49-F238E27FC236}">
                  <a16:creationId xmlns:a16="http://schemas.microsoft.com/office/drawing/2014/main" id="{9D6DB715-07F1-4A81-94CF-83F7631AC4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" y="3492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93" name="Line 95">
              <a:extLst>
                <a:ext uri="{FF2B5EF4-FFF2-40B4-BE49-F238E27FC236}">
                  <a16:creationId xmlns:a16="http://schemas.microsoft.com/office/drawing/2014/main" id="{1FA55335-2CE5-4D06-8C64-55F18F4169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3542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4" name="Rectangle 96">
              <a:extLst>
                <a:ext uri="{FF2B5EF4-FFF2-40B4-BE49-F238E27FC236}">
                  <a16:creationId xmlns:a16="http://schemas.microsoft.com/office/drawing/2014/main" id="{AA37E179-E668-4630-869C-3C1A5761D4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" y="3267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95" name="Line 97">
              <a:extLst>
                <a:ext uri="{FF2B5EF4-FFF2-40B4-BE49-F238E27FC236}">
                  <a16:creationId xmlns:a16="http://schemas.microsoft.com/office/drawing/2014/main" id="{D9BF07A4-C30A-45B8-978E-C4AA6277F3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3317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6" name="Rectangle 98">
              <a:extLst>
                <a:ext uri="{FF2B5EF4-FFF2-40B4-BE49-F238E27FC236}">
                  <a16:creationId xmlns:a16="http://schemas.microsoft.com/office/drawing/2014/main" id="{B8F9B043-765F-408B-9C2D-F6A1CBA6DA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" y="3046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97" name="Line 99">
              <a:extLst>
                <a:ext uri="{FF2B5EF4-FFF2-40B4-BE49-F238E27FC236}">
                  <a16:creationId xmlns:a16="http://schemas.microsoft.com/office/drawing/2014/main" id="{B99EF937-D7D4-498B-AF14-9DEA58553E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3096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8" name="Rectangle 100">
              <a:extLst>
                <a:ext uri="{FF2B5EF4-FFF2-40B4-BE49-F238E27FC236}">
                  <a16:creationId xmlns:a16="http://schemas.microsoft.com/office/drawing/2014/main" id="{5FF69AC0-7287-4C48-AED0-C6232C74C1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" y="2820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99" name="Line 101">
              <a:extLst>
                <a:ext uri="{FF2B5EF4-FFF2-40B4-BE49-F238E27FC236}">
                  <a16:creationId xmlns:a16="http://schemas.microsoft.com/office/drawing/2014/main" id="{D20B3523-59C0-49F2-A5F5-E73F676553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2870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0" name="Rectangle 102">
              <a:extLst>
                <a:ext uri="{FF2B5EF4-FFF2-40B4-BE49-F238E27FC236}">
                  <a16:creationId xmlns:a16="http://schemas.microsoft.com/office/drawing/2014/main" id="{15E977E8-7D2F-4008-B7B2-8CBA862236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" y="2600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101" name="Line 103">
              <a:extLst>
                <a:ext uri="{FF2B5EF4-FFF2-40B4-BE49-F238E27FC236}">
                  <a16:creationId xmlns:a16="http://schemas.microsoft.com/office/drawing/2014/main" id="{9117F506-FD3A-4E6D-9CCC-0FF0FEE66A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2650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" name="Rectangle 104">
              <a:extLst>
                <a:ext uri="{FF2B5EF4-FFF2-40B4-BE49-F238E27FC236}">
                  <a16:creationId xmlns:a16="http://schemas.microsoft.com/office/drawing/2014/main" id="{971D1F2F-29A5-4554-B2AD-31996B2115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" y="2153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103" name="Line 105">
              <a:extLst>
                <a:ext uri="{FF2B5EF4-FFF2-40B4-BE49-F238E27FC236}">
                  <a16:creationId xmlns:a16="http://schemas.microsoft.com/office/drawing/2014/main" id="{E39FF268-7ED9-48B2-AA0F-91FB9FBBDF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2203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4" name="Rectangle 106">
              <a:extLst>
                <a:ext uri="{FF2B5EF4-FFF2-40B4-BE49-F238E27FC236}">
                  <a16:creationId xmlns:a16="http://schemas.microsoft.com/office/drawing/2014/main" id="{C47F3045-D055-47C1-B4B5-8F7FC199DC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" y="1933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105" name="Line 107">
              <a:extLst>
                <a:ext uri="{FF2B5EF4-FFF2-40B4-BE49-F238E27FC236}">
                  <a16:creationId xmlns:a16="http://schemas.microsoft.com/office/drawing/2014/main" id="{9A07F9A9-C055-456F-B627-3A6BE31CBC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1983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" name="Rectangle 108">
              <a:extLst>
                <a:ext uri="{FF2B5EF4-FFF2-40B4-BE49-F238E27FC236}">
                  <a16:creationId xmlns:a16="http://schemas.microsoft.com/office/drawing/2014/main" id="{25975B8A-2AD3-4419-A7F2-87BC349DB8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" y="1707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107" name="Line 109">
              <a:extLst>
                <a:ext uri="{FF2B5EF4-FFF2-40B4-BE49-F238E27FC236}">
                  <a16:creationId xmlns:a16="http://schemas.microsoft.com/office/drawing/2014/main" id="{04B02DDF-F26C-43DB-A547-8304943A75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1757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" name="Rectangle 110">
              <a:extLst>
                <a:ext uri="{FF2B5EF4-FFF2-40B4-BE49-F238E27FC236}">
                  <a16:creationId xmlns:a16="http://schemas.microsoft.com/office/drawing/2014/main" id="{4CE524A8-FEAA-4C9A-BA59-FFC92C7360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" y="1486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109" name="Line 111">
              <a:extLst>
                <a:ext uri="{FF2B5EF4-FFF2-40B4-BE49-F238E27FC236}">
                  <a16:creationId xmlns:a16="http://schemas.microsoft.com/office/drawing/2014/main" id="{8EA68E43-2A26-470B-92CB-B2633A1A11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1536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" name="Rectangle 112">
              <a:extLst>
                <a:ext uri="{FF2B5EF4-FFF2-40B4-BE49-F238E27FC236}">
                  <a16:creationId xmlns:a16="http://schemas.microsoft.com/office/drawing/2014/main" id="{5D413F71-DE83-4F8D-871E-A74109BCBC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" y="1261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111" name="Line 113">
              <a:extLst>
                <a:ext uri="{FF2B5EF4-FFF2-40B4-BE49-F238E27FC236}">
                  <a16:creationId xmlns:a16="http://schemas.microsoft.com/office/drawing/2014/main" id="{1CE83096-650F-44CE-B907-A44EB0D20B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1311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" name="Freeform 114">
              <a:extLst>
                <a:ext uri="{FF2B5EF4-FFF2-40B4-BE49-F238E27FC236}">
                  <a16:creationId xmlns:a16="http://schemas.microsoft.com/office/drawing/2014/main" id="{DED06AEC-5BB7-485A-B2F0-A3F1EAE146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" y="3758"/>
              <a:ext cx="11" cy="5"/>
            </a:xfrm>
            <a:custGeom>
              <a:avLst/>
              <a:gdLst>
                <a:gd name="T0" fmla="*/ 30 w 4"/>
                <a:gd name="T1" fmla="*/ 0 h 1"/>
                <a:gd name="T2" fmla="*/ 16 w 4"/>
                <a:gd name="T3" fmla="*/ 25 h 1"/>
                <a:gd name="T4" fmla="*/ 0 w 4"/>
                <a:gd name="T5" fmla="*/ 25 h 1"/>
                <a:gd name="T6" fmla="*/ 0 60000 65536"/>
                <a:gd name="T7" fmla="*/ 0 60000 65536"/>
                <a:gd name="T8" fmla="*/ 0 60000 65536"/>
                <a:gd name="T9" fmla="*/ 0 w 4"/>
                <a:gd name="T10" fmla="*/ 0 h 1"/>
                <a:gd name="T11" fmla="*/ 4 w 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1">
                  <a:moveTo>
                    <a:pt x="4" y="0"/>
                  </a:moveTo>
                  <a:lnTo>
                    <a:pt x="2" y="1"/>
                  </a:lnTo>
                  <a:lnTo>
                    <a:pt x="0" y="1"/>
                  </a:lnTo>
                </a:path>
              </a:pathLst>
            </a:cu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113" name="Freeform 116">
              <a:extLst>
                <a:ext uri="{FF2B5EF4-FFF2-40B4-BE49-F238E27FC236}">
                  <a16:creationId xmlns:a16="http://schemas.microsoft.com/office/drawing/2014/main" id="{4F93E2A6-DA2C-4EBD-AF4A-26AAB3C6EBF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" y="1085"/>
              <a:ext cx="16" cy="25"/>
            </a:xfrm>
            <a:custGeom>
              <a:avLst/>
              <a:gdLst>
                <a:gd name="T0" fmla="*/ 43 w 6"/>
                <a:gd name="T1" fmla="*/ 125 h 5"/>
                <a:gd name="T2" fmla="*/ 29 w 6"/>
                <a:gd name="T3" fmla="*/ 75 h 5"/>
                <a:gd name="T4" fmla="*/ 13 w 6"/>
                <a:gd name="T5" fmla="*/ 50 h 5"/>
                <a:gd name="T6" fmla="*/ 0 w 6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"/>
                <a:gd name="T13" fmla="*/ 0 h 5"/>
                <a:gd name="T14" fmla="*/ 6 w 6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" h="5">
                  <a:moveTo>
                    <a:pt x="6" y="5"/>
                  </a:moveTo>
                  <a:lnTo>
                    <a:pt x="4" y="3"/>
                  </a:lnTo>
                  <a:lnTo>
                    <a:pt x="2" y="2"/>
                  </a:lnTo>
                  <a:lnTo>
                    <a:pt x="0" y="0"/>
                  </a:lnTo>
                </a:path>
              </a:pathLst>
            </a:cu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114" name="Rectangle 118">
              <a:extLst>
                <a:ext uri="{FF2B5EF4-FFF2-40B4-BE49-F238E27FC236}">
                  <a16:creationId xmlns:a16="http://schemas.microsoft.com/office/drawing/2014/main" id="{6BC430EA-5EF8-40CE-A0CB-F6AC389BD5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89" y="1085"/>
              <a:ext cx="2706" cy="2683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9FA4C523-C924-4E70-A410-A173316B3873}"/>
              </a:ext>
            </a:extLst>
          </p:cNvPr>
          <p:cNvGrpSpPr/>
          <p:nvPr/>
        </p:nvGrpSpPr>
        <p:grpSpPr>
          <a:xfrm>
            <a:off x="5652120" y="1700808"/>
            <a:ext cx="1787609" cy="2688455"/>
            <a:chOff x="5235354" y="2005111"/>
            <a:chExt cx="1787609" cy="1855939"/>
          </a:xfrm>
        </p:grpSpPr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80F84FEB-1E4E-473E-8763-FAC99E1207C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40659" y="2005111"/>
              <a:ext cx="882304" cy="185593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2AD3C87B-C3E3-4CC5-AA19-E2E685E4CF8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235354" y="2006111"/>
              <a:ext cx="902870" cy="1854939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0" name="Object 119">
            <a:extLst>
              <a:ext uri="{FF2B5EF4-FFF2-40B4-BE49-F238E27FC236}">
                <a16:creationId xmlns:a16="http://schemas.microsoft.com/office/drawing/2014/main" id="{B6A7AC49-9178-4086-95AF-9668724616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9426859"/>
              </p:ext>
            </p:extLst>
          </p:nvPr>
        </p:nvGraphicFramePr>
        <p:xfrm>
          <a:off x="7373938" y="1791544"/>
          <a:ext cx="1077912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10" imgW="799920" imgH="253800" progId="Equation.DSMT4">
                  <p:embed/>
                </p:oleObj>
              </mc:Choice>
              <mc:Fallback>
                <p:oleObj name="Equation" r:id="rId10" imgW="799920" imgH="253800" progId="Equation.DSMT4">
                  <p:embed/>
                  <p:pic>
                    <p:nvPicPr>
                      <p:cNvPr id="120" name="Object 119">
                        <a:extLst>
                          <a:ext uri="{FF2B5EF4-FFF2-40B4-BE49-F238E27FC236}">
                            <a16:creationId xmlns:a16="http://schemas.microsoft.com/office/drawing/2014/main" id="{B6A7AC49-9178-4086-95AF-9668724616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3938" y="1791544"/>
                        <a:ext cx="1077912" cy="3413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1" name="Group 120">
            <a:extLst>
              <a:ext uri="{FF2B5EF4-FFF2-40B4-BE49-F238E27FC236}">
                <a16:creationId xmlns:a16="http://schemas.microsoft.com/office/drawing/2014/main" id="{CA0BB477-0C29-48B8-BB44-34FD369D0E20}"/>
              </a:ext>
            </a:extLst>
          </p:cNvPr>
          <p:cNvGrpSpPr/>
          <p:nvPr/>
        </p:nvGrpSpPr>
        <p:grpSpPr>
          <a:xfrm flipV="1">
            <a:off x="3389459" y="4404752"/>
            <a:ext cx="3738079" cy="1892255"/>
            <a:chOff x="4270402" y="1968793"/>
            <a:chExt cx="3738079" cy="1892255"/>
          </a:xfrm>
        </p:grpSpPr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8EEF1557-DEC9-4523-9F59-49A7F7BC556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40659" y="1968793"/>
              <a:ext cx="1867822" cy="189225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1ADED3CD-E0EC-4A4E-A5FE-9FC763A04E9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270402" y="1968793"/>
              <a:ext cx="1867822" cy="189225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4" name="Object 123">
            <a:extLst>
              <a:ext uri="{FF2B5EF4-FFF2-40B4-BE49-F238E27FC236}">
                <a16:creationId xmlns:a16="http://schemas.microsoft.com/office/drawing/2014/main" id="{8C2BC7A9-C576-415E-ACAC-50F0C383F2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2977869"/>
              </p:ext>
            </p:extLst>
          </p:nvPr>
        </p:nvGraphicFramePr>
        <p:xfrm>
          <a:off x="6522218" y="6311324"/>
          <a:ext cx="998537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12" imgW="774360" imgH="253800" progId="Equation.DSMT4">
                  <p:embed/>
                </p:oleObj>
              </mc:Choice>
              <mc:Fallback>
                <p:oleObj name="Equation" r:id="rId12" imgW="774360" imgH="253800" progId="Equation.DSMT4">
                  <p:embed/>
                  <p:pic>
                    <p:nvPicPr>
                      <p:cNvPr id="124" name="Object 123">
                        <a:extLst>
                          <a:ext uri="{FF2B5EF4-FFF2-40B4-BE49-F238E27FC236}">
                            <a16:creationId xmlns:a16="http://schemas.microsoft.com/office/drawing/2014/main" id="{8C2BC7A9-C576-415E-ACAC-50F0C383F2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2218" y="6311324"/>
                        <a:ext cx="998537" cy="328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5" name="Group 124">
            <a:extLst>
              <a:ext uri="{FF2B5EF4-FFF2-40B4-BE49-F238E27FC236}">
                <a16:creationId xmlns:a16="http://schemas.microsoft.com/office/drawing/2014/main" id="{18E6B194-6D3D-4364-A8FC-392831C52EE5}"/>
              </a:ext>
            </a:extLst>
          </p:cNvPr>
          <p:cNvGrpSpPr/>
          <p:nvPr/>
        </p:nvGrpSpPr>
        <p:grpSpPr>
          <a:xfrm flipV="1">
            <a:off x="3397337" y="1472384"/>
            <a:ext cx="3738079" cy="1892255"/>
            <a:chOff x="4270402" y="1968793"/>
            <a:chExt cx="3738079" cy="1892255"/>
          </a:xfrm>
        </p:grpSpPr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6E623515-7B4E-4346-B0B1-B56C3D7695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40659" y="1968793"/>
              <a:ext cx="1867822" cy="189225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2EBC1D19-6BCF-4D10-8C2C-7AD541345B6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270402" y="1968793"/>
              <a:ext cx="1867822" cy="189225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8" name="Object 127">
            <a:extLst>
              <a:ext uri="{FF2B5EF4-FFF2-40B4-BE49-F238E27FC236}">
                <a16:creationId xmlns:a16="http://schemas.microsoft.com/office/drawing/2014/main" id="{E981CFDA-2C10-4469-9B44-2A1DF48FED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98888"/>
              </p:ext>
            </p:extLst>
          </p:nvPr>
        </p:nvGraphicFramePr>
        <p:xfrm>
          <a:off x="4688242" y="1198147"/>
          <a:ext cx="1243013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14" imgW="965160" imgH="253800" progId="Equation.DSMT4">
                  <p:embed/>
                </p:oleObj>
              </mc:Choice>
              <mc:Fallback>
                <p:oleObj name="Equation" r:id="rId14" imgW="965160" imgH="253800" progId="Equation.DSMT4">
                  <p:embed/>
                  <p:pic>
                    <p:nvPicPr>
                      <p:cNvPr id="128" name="Object 127">
                        <a:extLst>
                          <a:ext uri="{FF2B5EF4-FFF2-40B4-BE49-F238E27FC236}">
                            <a16:creationId xmlns:a16="http://schemas.microsoft.com/office/drawing/2014/main" id="{E981CFDA-2C10-4469-9B44-2A1DF48FED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8242" y="1198147"/>
                        <a:ext cx="1243013" cy="328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" name="Oval 128">
            <a:extLst>
              <a:ext uri="{FF2B5EF4-FFF2-40B4-BE49-F238E27FC236}">
                <a16:creationId xmlns:a16="http://schemas.microsoft.com/office/drawing/2014/main" id="{D23C2588-5AC7-4BD9-998D-EC1CFF144B40}"/>
              </a:ext>
            </a:extLst>
          </p:cNvPr>
          <p:cNvSpPr/>
          <p:nvPr/>
        </p:nvSpPr>
        <p:spPr>
          <a:xfrm>
            <a:off x="5707062" y="1933797"/>
            <a:ext cx="105817" cy="10339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30" name="Object 129">
            <a:extLst>
              <a:ext uri="{FF2B5EF4-FFF2-40B4-BE49-F238E27FC236}">
                <a16:creationId xmlns:a16="http://schemas.microsoft.com/office/drawing/2014/main" id="{D527221C-C854-4244-959E-686A4EEE19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5902585"/>
              </p:ext>
            </p:extLst>
          </p:nvPr>
        </p:nvGraphicFramePr>
        <p:xfrm>
          <a:off x="4897040" y="2058368"/>
          <a:ext cx="827088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16" imgW="723600" imgH="253800" progId="Equation.DSMT4">
                  <p:embed/>
                </p:oleObj>
              </mc:Choice>
              <mc:Fallback>
                <p:oleObj name="Equation" r:id="rId16" imgW="723600" imgH="253800" progId="Equation.DSMT4">
                  <p:embed/>
                  <p:pic>
                    <p:nvPicPr>
                      <p:cNvPr id="130" name="Object 129">
                        <a:extLst>
                          <a:ext uri="{FF2B5EF4-FFF2-40B4-BE49-F238E27FC236}">
                            <a16:creationId xmlns:a16="http://schemas.microsoft.com/office/drawing/2014/main" id="{D527221C-C854-4244-959E-686A4EEE19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7040" y="2058368"/>
                        <a:ext cx="827088" cy="290512"/>
                      </a:xfrm>
                      <a:prstGeom prst="rect">
                        <a:avLst/>
                      </a:prstGeom>
                      <a:solidFill>
                        <a:schemeClr val="bg1">
                          <a:alpha val="62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" name="Oval 130">
            <a:extLst>
              <a:ext uri="{FF2B5EF4-FFF2-40B4-BE49-F238E27FC236}">
                <a16:creationId xmlns:a16="http://schemas.microsoft.com/office/drawing/2014/main" id="{10051FAD-D46E-49AF-BA5E-38A3EA261072}"/>
              </a:ext>
            </a:extLst>
          </p:cNvPr>
          <p:cNvSpPr/>
          <p:nvPr/>
        </p:nvSpPr>
        <p:spPr>
          <a:xfrm>
            <a:off x="6914689" y="3147718"/>
            <a:ext cx="105817" cy="10339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32" name="Object 131">
            <a:extLst>
              <a:ext uri="{FF2B5EF4-FFF2-40B4-BE49-F238E27FC236}">
                <a16:creationId xmlns:a16="http://schemas.microsoft.com/office/drawing/2014/main" id="{B823EB74-DA38-48C2-A730-D72AEA2C58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2304345"/>
              </p:ext>
            </p:extLst>
          </p:nvPr>
        </p:nvGraphicFramePr>
        <p:xfrm>
          <a:off x="7038801" y="2996952"/>
          <a:ext cx="91757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18" imgW="799920" imgH="253800" progId="Equation.DSMT4">
                  <p:embed/>
                </p:oleObj>
              </mc:Choice>
              <mc:Fallback>
                <p:oleObj name="Equation" r:id="rId18" imgW="799920" imgH="253800" progId="Equation.DSMT4">
                  <p:embed/>
                  <p:pic>
                    <p:nvPicPr>
                      <p:cNvPr id="132" name="Object 131">
                        <a:extLst>
                          <a:ext uri="{FF2B5EF4-FFF2-40B4-BE49-F238E27FC236}">
                            <a16:creationId xmlns:a16="http://schemas.microsoft.com/office/drawing/2014/main" id="{B823EB74-DA38-48C2-A730-D72AEA2C58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8801" y="2996952"/>
                        <a:ext cx="917575" cy="292100"/>
                      </a:xfrm>
                      <a:prstGeom prst="rect">
                        <a:avLst/>
                      </a:prstGeom>
                      <a:solidFill>
                        <a:schemeClr val="bg1">
                          <a:alpha val="62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" name="Object 132">
            <a:extLst>
              <a:ext uri="{FF2B5EF4-FFF2-40B4-BE49-F238E27FC236}">
                <a16:creationId xmlns:a16="http://schemas.microsoft.com/office/drawing/2014/main" id="{3D423928-F744-4F59-B211-57750A9A9D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398502"/>
              </p:ext>
            </p:extLst>
          </p:nvPr>
        </p:nvGraphicFramePr>
        <p:xfrm>
          <a:off x="592138" y="3910013"/>
          <a:ext cx="115411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20" imgW="634680" imgH="228600" progId="Equation.DSMT4">
                  <p:embed/>
                </p:oleObj>
              </mc:Choice>
              <mc:Fallback>
                <p:oleObj name="Equation" r:id="rId20" imgW="634680" imgH="228600" progId="Equation.DSMT4">
                  <p:embed/>
                  <p:pic>
                    <p:nvPicPr>
                      <p:cNvPr id="133" name="Object 132">
                        <a:extLst>
                          <a:ext uri="{FF2B5EF4-FFF2-40B4-BE49-F238E27FC236}">
                            <a16:creationId xmlns:a16="http://schemas.microsoft.com/office/drawing/2014/main" id="{3D423928-F744-4F59-B211-57750A9A9D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38" y="3910013"/>
                        <a:ext cx="1154112" cy="415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" name="Object 133">
            <a:extLst>
              <a:ext uri="{FF2B5EF4-FFF2-40B4-BE49-F238E27FC236}">
                <a16:creationId xmlns:a16="http://schemas.microsoft.com/office/drawing/2014/main" id="{584A48EC-FE4C-4FCF-B13C-E74A65345C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9788315"/>
              </p:ext>
            </p:extLst>
          </p:nvPr>
        </p:nvGraphicFramePr>
        <p:xfrm>
          <a:off x="319088" y="4413250"/>
          <a:ext cx="11811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22" imgW="647640" imgH="228600" progId="Equation.DSMT4">
                  <p:embed/>
                </p:oleObj>
              </mc:Choice>
              <mc:Fallback>
                <p:oleObj name="Equation" r:id="rId22" imgW="647640" imgH="228600" progId="Equation.DSMT4">
                  <p:embed/>
                  <p:pic>
                    <p:nvPicPr>
                      <p:cNvPr id="134" name="Object 133">
                        <a:extLst>
                          <a:ext uri="{FF2B5EF4-FFF2-40B4-BE49-F238E27FC236}">
                            <a16:creationId xmlns:a16="http://schemas.microsoft.com/office/drawing/2014/main" id="{584A48EC-FE4C-4FCF-B13C-E74A65345C5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8" y="4413250"/>
                        <a:ext cx="1181100" cy="415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" name="Object 2">
            <a:extLst>
              <a:ext uri="{FF2B5EF4-FFF2-40B4-BE49-F238E27FC236}">
                <a16:creationId xmlns:a16="http://schemas.microsoft.com/office/drawing/2014/main" id="{57F9201A-F258-4061-9E0E-EB93163581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832880"/>
              </p:ext>
            </p:extLst>
          </p:nvPr>
        </p:nvGraphicFramePr>
        <p:xfrm>
          <a:off x="4306760" y="286293"/>
          <a:ext cx="2971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24" imgW="1320480" imgH="253800" progId="Equation.DSMT4">
                  <p:embed/>
                </p:oleObj>
              </mc:Choice>
              <mc:Fallback>
                <p:oleObj name="Equation" r:id="rId24" imgW="1320480" imgH="253800" progId="Equation.DSMT4">
                  <p:embed/>
                  <p:pic>
                    <p:nvPicPr>
                      <p:cNvPr id="135" name="Object 2">
                        <a:extLst>
                          <a:ext uri="{FF2B5EF4-FFF2-40B4-BE49-F238E27FC236}">
                            <a16:creationId xmlns:a16="http://schemas.microsoft.com/office/drawing/2014/main" id="{57F9201A-F258-4061-9E0E-EB93163581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6760" y="286293"/>
                        <a:ext cx="2971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" name="Object 2">
            <a:extLst>
              <a:ext uri="{FF2B5EF4-FFF2-40B4-BE49-F238E27FC236}">
                <a16:creationId xmlns:a16="http://schemas.microsoft.com/office/drawing/2014/main" id="{C97C652B-44E8-4326-A876-11A4E0BE06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350301"/>
              </p:ext>
            </p:extLst>
          </p:nvPr>
        </p:nvGraphicFramePr>
        <p:xfrm>
          <a:off x="629090" y="1027740"/>
          <a:ext cx="2971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26" imgW="1320480" imgH="253800" progId="Equation.DSMT4">
                  <p:embed/>
                </p:oleObj>
              </mc:Choice>
              <mc:Fallback>
                <p:oleObj name="Equation" r:id="rId26" imgW="1320480" imgH="253800" progId="Equation.DSMT4">
                  <p:embed/>
                  <p:pic>
                    <p:nvPicPr>
                      <p:cNvPr id="136" name="Object 2">
                        <a:extLst>
                          <a:ext uri="{FF2B5EF4-FFF2-40B4-BE49-F238E27FC236}">
                            <a16:creationId xmlns:a16="http://schemas.microsoft.com/office/drawing/2014/main" id="{C97C652B-44E8-4326-A876-11A4E0BE06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090" y="1027740"/>
                        <a:ext cx="2971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84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9" grpId="0" animBg="1"/>
      <p:bldP spid="1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89BEB-83AE-4A60-A8DD-8AD04270A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en-CA" dirty="0"/>
              <a:t>Ex: Solve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F1C2377-B787-4B45-A5E7-81B018E115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708164"/>
              </p:ext>
            </p:extLst>
          </p:nvPr>
        </p:nvGraphicFramePr>
        <p:xfrm>
          <a:off x="2555776" y="188640"/>
          <a:ext cx="3312368" cy="655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4" imgW="1282680" imgH="253800" progId="Equation.DSMT4">
                  <p:embed/>
                </p:oleObj>
              </mc:Choice>
              <mc:Fallback>
                <p:oleObj name="Equation" r:id="rId4" imgW="1282680" imgH="2538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EF1C2377-B787-4B45-A5E7-81B018E115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55776" y="188640"/>
                        <a:ext cx="3312368" cy="6559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D4F4B2B-78D6-47D8-B786-F37CD33EB9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5190966"/>
              </p:ext>
            </p:extLst>
          </p:nvPr>
        </p:nvGraphicFramePr>
        <p:xfrm>
          <a:off x="251520" y="1124744"/>
          <a:ext cx="2681288" cy="387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6" imgW="1193760" imgH="1726920" progId="Equation.DSMT4">
                  <p:embed/>
                </p:oleObj>
              </mc:Choice>
              <mc:Fallback>
                <p:oleObj name="Equation" r:id="rId6" imgW="1193760" imgH="17269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4D4F4B2B-78D6-47D8-B786-F37CD33EB9A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1520" y="1124744"/>
                        <a:ext cx="2681288" cy="3879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4875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634082"/>
          </a:xfrm>
        </p:spPr>
        <p:txBody>
          <a:bodyPr/>
          <a:lstStyle/>
          <a:p>
            <a:r>
              <a:rPr lang="en-CA" dirty="0"/>
              <a:t>Graphing Absolute Value Functions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29486" y="1076324"/>
            <a:ext cx="8640960" cy="160479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When graphing the absolute value of a function, any point with a negative y-coordinate will be positive</a:t>
            </a:r>
          </a:p>
          <a:p>
            <a:r>
              <a:rPr lang="en-CA" dirty="0"/>
              <a:t>If the point already had a positive y-coordinate, it will stay positive</a:t>
            </a:r>
          </a:p>
          <a:p>
            <a:endParaRPr lang="en-CA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2533742" y="2380773"/>
          <a:ext cx="792088" cy="2505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381000" imgH="1511300" progId="Equation.DSMT4">
                  <p:embed/>
                </p:oleObj>
              </mc:Choice>
              <mc:Fallback>
                <p:oleObj name="Equation" r:id="rId4" imgW="381000" imgH="1511300" progId="Equation.DSMT4">
                  <p:embed/>
                  <p:pic>
                    <p:nvPicPr>
                      <p:cNvPr id="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3742" y="2380773"/>
                        <a:ext cx="792088" cy="25052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3"/>
          <p:cNvGraphicFramePr>
            <a:graphicFrameLocks noChangeAspect="1"/>
          </p:cNvGraphicFramePr>
          <p:nvPr/>
        </p:nvGraphicFramePr>
        <p:xfrm>
          <a:off x="877558" y="2825132"/>
          <a:ext cx="1490355" cy="495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622030" imgH="203112" progId="Equation.DSMT4">
                  <p:embed/>
                </p:oleObj>
              </mc:Choice>
              <mc:Fallback>
                <p:oleObj name="Equation" r:id="rId6" imgW="622030" imgH="203112" progId="Equation.DSMT4">
                  <p:embed/>
                  <p:pic>
                    <p:nvPicPr>
                      <p:cNvPr id="2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558" y="2825132"/>
                        <a:ext cx="1490355" cy="4957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3"/>
          <p:cNvGraphicFramePr>
            <a:graphicFrameLocks noChangeAspect="1"/>
          </p:cNvGraphicFramePr>
          <p:nvPr/>
        </p:nvGraphicFramePr>
        <p:xfrm>
          <a:off x="4045910" y="2685919"/>
          <a:ext cx="161290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672808" imgH="253890" progId="Equation.DSMT4">
                  <p:embed/>
                </p:oleObj>
              </mc:Choice>
              <mc:Fallback>
                <p:oleObj name="Equation" r:id="rId8" imgW="672808" imgH="253890" progId="Equation.DSMT4">
                  <p:embed/>
                  <p:pic>
                    <p:nvPicPr>
                      <p:cNvPr id="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5910" y="2685919"/>
                        <a:ext cx="1612900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3"/>
          <p:cNvGraphicFramePr>
            <a:graphicFrameLocks noChangeAspect="1"/>
          </p:cNvGraphicFramePr>
          <p:nvPr/>
        </p:nvGraphicFramePr>
        <p:xfrm>
          <a:off x="5774102" y="2380773"/>
          <a:ext cx="792088" cy="2505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380880" imgH="1511280" progId="Equation.DSMT4">
                  <p:embed/>
                </p:oleObj>
              </mc:Choice>
              <mc:Fallback>
                <p:oleObj name="Equation" r:id="rId10" imgW="380880" imgH="1511280" progId="Equation.DSMT4">
                  <p:embed/>
                  <p:pic>
                    <p:nvPicPr>
                      <p:cNvPr id="2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4102" y="2380773"/>
                        <a:ext cx="792088" cy="25052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2957704" y="2825405"/>
          <a:ext cx="301625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2" imgW="215619" imgH="164885" progId="Equation.DSMT4">
                  <p:embed/>
                </p:oleObj>
              </mc:Choice>
              <mc:Fallback>
                <p:oleObj name="Equation" r:id="rId12" imgW="215619" imgH="164885" progId="Equation.DSMT4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7704" y="2825405"/>
                        <a:ext cx="301625" cy="231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3057716" y="3265143"/>
          <a:ext cx="280988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4" imgW="203024" imgH="164957" progId="Equation.DSMT4">
                  <p:embed/>
                </p:oleObj>
              </mc:Choice>
              <mc:Fallback>
                <p:oleObj name="Equation" r:id="rId14" imgW="203024" imgH="164957" progId="Equation.DSMT4">
                  <p:embed/>
                  <p:pic>
                    <p:nvPicPr>
                      <p:cNvPr id="3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7716" y="3265143"/>
                        <a:ext cx="280988" cy="231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3092641" y="3681068"/>
          <a:ext cx="177800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6" imgW="126725" imgH="177415" progId="Equation.DSMT4">
                  <p:embed/>
                </p:oleObj>
              </mc:Choice>
              <mc:Fallback>
                <p:oleObj name="Equation" r:id="rId16" imgW="126725" imgH="177415" progId="Equation.DSMT4">
                  <p:embed/>
                  <p:pic>
                    <p:nvPicPr>
                      <p:cNvPr id="31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2641" y="3681068"/>
                        <a:ext cx="177800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3054541" y="4049368"/>
          <a:ext cx="141288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8" imgW="101468" imgH="164885" progId="Equation.DSMT4">
                  <p:embed/>
                </p:oleObj>
              </mc:Choice>
              <mc:Fallback>
                <p:oleObj name="Equation" r:id="rId18" imgW="101468" imgH="164885" progId="Equation.DSMT4">
                  <p:embed/>
                  <p:pic>
                    <p:nvPicPr>
                      <p:cNvPr id="32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4541" y="4049368"/>
                        <a:ext cx="141288" cy="231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3029141" y="4490693"/>
          <a:ext cx="176213" cy="23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20" imgW="126780" imgH="164814" progId="Equation.DSMT4">
                  <p:embed/>
                </p:oleObj>
              </mc:Choice>
              <mc:Fallback>
                <p:oleObj name="Equation" r:id="rId20" imgW="126780" imgH="164814" progId="Equation.DSMT4">
                  <p:embed/>
                  <p:pic>
                    <p:nvPicPr>
                      <p:cNvPr id="33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9141" y="4490693"/>
                        <a:ext cx="176213" cy="230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6261291" y="2825405"/>
          <a:ext cx="179388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22" imgW="126780" imgH="164814" progId="Equation.DSMT4">
                  <p:embed/>
                </p:oleObj>
              </mc:Choice>
              <mc:Fallback>
                <p:oleObj name="Equation" r:id="rId22" imgW="126780" imgH="164814" progId="Equation.DSMT4">
                  <p:embed/>
                  <p:pic>
                    <p:nvPicPr>
                      <p:cNvPr id="34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1291" y="2825405"/>
                        <a:ext cx="179388" cy="231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6407341" y="3265143"/>
          <a:ext cx="141288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24" imgW="101468" imgH="164885" progId="Equation.DSMT4">
                  <p:embed/>
                </p:oleObj>
              </mc:Choice>
              <mc:Fallback>
                <p:oleObj name="Equation" r:id="rId24" imgW="101468" imgH="164885" progId="Equation.DSMT4">
                  <p:embed/>
                  <p:pic>
                    <p:nvPicPr>
                      <p:cNvPr id="35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7341" y="3265143"/>
                        <a:ext cx="141288" cy="231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6372416" y="3681068"/>
          <a:ext cx="176213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26" imgW="126725" imgH="177415" progId="Equation.DSMT4">
                  <p:embed/>
                </p:oleObj>
              </mc:Choice>
              <mc:Fallback>
                <p:oleObj name="Equation" r:id="rId26" imgW="126725" imgH="177415" progId="Equation.DSMT4">
                  <p:embed/>
                  <p:pic>
                    <p:nvPicPr>
                      <p:cNvPr id="36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416" y="3681068"/>
                        <a:ext cx="176213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/>
        </p:nvGraphicFramePr>
        <p:xfrm>
          <a:off x="6334316" y="4049368"/>
          <a:ext cx="142875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28" imgW="101468" imgH="164885" progId="Equation.DSMT4">
                  <p:embed/>
                </p:oleObj>
              </mc:Choice>
              <mc:Fallback>
                <p:oleObj name="Equation" r:id="rId28" imgW="101468" imgH="164885" progId="Equation.DSMT4">
                  <p:embed/>
                  <p:pic>
                    <p:nvPicPr>
                      <p:cNvPr id="37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316" y="4049368"/>
                        <a:ext cx="142875" cy="231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6308916" y="4490693"/>
          <a:ext cx="176213" cy="23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30" imgW="126780" imgH="164814" progId="Equation.DSMT4">
                  <p:embed/>
                </p:oleObj>
              </mc:Choice>
              <mc:Fallback>
                <p:oleObj name="Equation" r:id="rId30" imgW="126780" imgH="164814" progId="Equation.DSMT4">
                  <p:embed/>
                  <p:pic>
                    <p:nvPicPr>
                      <p:cNvPr id="38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8916" y="4490693"/>
                        <a:ext cx="176213" cy="230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0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2"/>
              </a:rPr>
              <a:t>www.BCMath.ca</a:t>
            </a:r>
            <a:r>
              <a:rPr lang="en-US" sz="1000" dirty="0"/>
              <a:t> </a:t>
            </a: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210344" y="4930430"/>
            <a:ext cx="8640960" cy="160479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Only the Y-coordinate changes, the x-coordinate stays the same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789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054" y="127670"/>
            <a:ext cx="8934450" cy="7810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3500" dirty="0">
                <a:solidFill>
                  <a:schemeClr val="tx2">
                    <a:satMod val="130000"/>
                  </a:schemeClr>
                </a:solidFill>
              </a:rPr>
              <a:t>III) Graphs of Absolute Value Functions</a:t>
            </a:r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>
          <a:xfrm>
            <a:off x="179512" y="1058937"/>
            <a:ext cx="8424936" cy="1577975"/>
          </a:xfrm>
        </p:spPr>
        <p:txBody>
          <a:bodyPr>
            <a:normAutofit/>
          </a:bodyPr>
          <a:lstStyle/>
          <a:p>
            <a:pPr eaLnBrk="1" hangingPunct="1"/>
            <a:r>
              <a:rPr lang="en-CA" dirty="0"/>
              <a:t>The ABS function will reflect any part of the function under the x-axis to above the x-axis</a:t>
            </a:r>
          </a:p>
          <a:p>
            <a:pPr eaLnBrk="1" hangingPunct="1"/>
            <a:r>
              <a:rPr lang="en-CA" dirty="0"/>
              <a:t>The ABS of a straight line is a V-shape</a:t>
            </a: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4925673" y="2514476"/>
          <a:ext cx="1485900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850531" imgH="431613" progId="Equation.DSMT4">
                  <p:embed/>
                </p:oleObj>
              </mc:Choice>
              <mc:Fallback>
                <p:oleObj name="Equation" r:id="rId4" imgW="850531" imgH="431613" progId="Equation.DSMT4">
                  <p:embed/>
                  <p:pic>
                    <p:nvPicPr>
                      <p:cNvPr id="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5673" y="2514476"/>
                        <a:ext cx="1485900" cy="754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80" name="Group 14"/>
          <p:cNvGrpSpPr>
            <a:grpSpLocks noChangeAspect="1"/>
          </p:cNvGrpSpPr>
          <p:nvPr/>
        </p:nvGrpSpPr>
        <p:grpSpPr bwMode="auto">
          <a:xfrm>
            <a:off x="353690" y="2747963"/>
            <a:ext cx="3884613" cy="3865562"/>
            <a:chOff x="-192" y="1075"/>
            <a:chExt cx="2712" cy="2698"/>
          </a:xfrm>
        </p:grpSpPr>
        <p:sp>
          <p:nvSpPr>
            <p:cNvPr id="3101" name="AutoShape 13"/>
            <p:cNvSpPr>
              <a:spLocks noChangeAspect="1" noChangeArrowheads="1" noTextEdit="1"/>
            </p:cNvSpPr>
            <p:nvPr/>
          </p:nvSpPr>
          <p:spPr bwMode="auto">
            <a:xfrm>
              <a:off x="-192" y="1080"/>
              <a:ext cx="2712" cy="26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2" name="Rectangle 15"/>
            <p:cNvSpPr>
              <a:spLocks noChangeArrowheads="1"/>
            </p:cNvSpPr>
            <p:nvPr/>
          </p:nvSpPr>
          <p:spPr bwMode="auto">
            <a:xfrm>
              <a:off x="-189" y="1085"/>
              <a:ext cx="2706" cy="2683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3103" name="Line 16"/>
            <p:cNvSpPr>
              <a:spLocks noChangeShapeType="1"/>
            </p:cNvSpPr>
            <p:nvPr/>
          </p:nvSpPr>
          <p:spPr bwMode="auto">
            <a:xfrm flipV="1">
              <a:off x="17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4" name="Line 17"/>
            <p:cNvSpPr>
              <a:spLocks noChangeShapeType="1"/>
            </p:cNvSpPr>
            <p:nvPr/>
          </p:nvSpPr>
          <p:spPr bwMode="auto">
            <a:xfrm flipV="1">
              <a:off x="20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5" name="Line 18"/>
            <p:cNvSpPr>
              <a:spLocks noChangeShapeType="1"/>
            </p:cNvSpPr>
            <p:nvPr/>
          </p:nvSpPr>
          <p:spPr bwMode="auto">
            <a:xfrm flipV="1">
              <a:off x="22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6" name="Line 19"/>
            <p:cNvSpPr>
              <a:spLocks noChangeShapeType="1"/>
            </p:cNvSpPr>
            <p:nvPr/>
          </p:nvSpPr>
          <p:spPr bwMode="auto">
            <a:xfrm flipV="1">
              <a:off x="229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7" name="Line 20"/>
            <p:cNvSpPr>
              <a:spLocks noChangeShapeType="1"/>
            </p:cNvSpPr>
            <p:nvPr/>
          </p:nvSpPr>
          <p:spPr bwMode="auto">
            <a:xfrm flipV="1">
              <a:off x="433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8" name="Line 21"/>
            <p:cNvSpPr>
              <a:spLocks noChangeShapeType="1"/>
            </p:cNvSpPr>
            <p:nvPr/>
          </p:nvSpPr>
          <p:spPr bwMode="auto">
            <a:xfrm flipV="1">
              <a:off x="43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9" name="Line 22"/>
            <p:cNvSpPr>
              <a:spLocks noChangeShapeType="1"/>
            </p:cNvSpPr>
            <p:nvPr/>
          </p:nvSpPr>
          <p:spPr bwMode="auto">
            <a:xfrm flipV="1">
              <a:off x="642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0" name="Line 23"/>
            <p:cNvSpPr>
              <a:spLocks noChangeShapeType="1"/>
            </p:cNvSpPr>
            <p:nvPr/>
          </p:nvSpPr>
          <p:spPr bwMode="auto">
            <a:xfrm flipV="1">
              <a:off x="645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1" name="Line 24"/>
            <p:cNvSpPr>
              <a:spLocks noChangeShapeType="1"/>
            </p:cNvSpPr>
            <p:nvPr/>
          </p:nvSpPr>
          <p:spPr bwMode="auto">
            <a:xfrm flipV="1">
              <a:off x="1058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2" name="Line 25"/>
            <p:cNvSpPr>
              <a:spLocks noChangeShapeType="1"/>
            </p:cNvSpPr>
            <p:nvPr/>
          </p:nvSpPr>
          <p:spPr bwMode="auto">
            <a:xfrm flipV="1">
              <a:off x="1061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3" name="Line 26"/>
            <p:cNvSpPr>
              <a:spLocks noChangeShapeType="1"/>
            </p:cNvSpPr>
            <p:nvPr/>
          </p:nvSpPr>
          <p:spPr bwMode="auto">
            <a:xfrm flipV="1">
              <a:off x="1265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4" name="Line 27"/>
            <p:cNvSpPr>
              <a:spLocks noChangeShapeType="1"/>
            </p:cNvSpPr>
            <p:nvPr/>
          </p:nvSpPr>
          <p:spPr bwMode="auto">
            <a:xfrm flipV="1">
              <a:off x="1267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5" name="Line 28"/>
            <p:cNvSpPr>
              <a:spLocks noChangeShapeType="1"/>
            </p:cNvSpPr>
            <p:nvPr/>
          </p:nvSpPr>
          <p:spPr bwMode="auto">
            <a:xfrm flipV="1">
              <a:off x="1474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6" name="Line 29"/>
            <p:cNvSpPr>
              <a:spLocks noChangeShapeType="1"/>
            </p:cNvSpPr>
            <p:nvPr/>
          </p:nvSpPr>
          <p:spPr bwMode="auto">
            <a:xfrm flipV="1">
              <a:off x="1477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7" name="Line 30"/>
            <p:cNvSpPr>
              <a:spLocks noChangeShapeType="1"/>
            </p:cNvSpPr>
            <p:nvPr/>
          </p:nvSpPr>
          <p:spPr bwMode="auto">
            <a:xfrm flipV="1">
              <a:off x="1680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8" name="Line 31"/>
            <p:cNvSpPr>
              <a:spLocks noChangeShapeType="1"/>
            </p:cNvSpPr>
            <p:nvPr/>
          </p:nvSpPr>
          <p:spPr bwMode="auto">
            <a:xfrm flipV="1">
              <a:off x="1683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9" name="Line 32"/>
            <p:cNvSpPr>
              <a:spLocks noChangeShapeType="1"/>
            </p:cNvSpPr>
            <p:nvPr/>
          </p:nvSpPr>
          <p:spPr bwMode="auto">
            <a:xfrm flipV="1">
              <a:off x="1890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0" name="Line 33"/>
            <p:cNvSpPr>
              <a:spLocks noChangeShapeType="1"/>
            </p:cNvSpPr>
            <p:nvPr/>
          </p:nvSpPr>
          <p:spPr bwMode="auto">
            <a:xfrm flipV="1">
              <a:off x="1892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1" name="Line 34"/>
            <p:cNvSpPr>
              <a:spLocks noChangeShapeType="1"/>
            </p:cNvSpPr>
            <p:nvPr/>
          </p:nvSpPr>
          <p:spPr bwMode="auto">
            <a:xfrm flipV="1">
              <a:off x="209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2" name="Line 35"/>
            <p:cNvSpPr>
              <a:spLocks noChangeShapeType="1"/>
            </p:cNvSpPr>
            <p:nvPr/>
          </p:nvSpPr>
          <p:spPr bwMode="auto">
            <a:xfrm flipV="1">
              <a:off x="2099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3" name="Line 36"/>
            <p:cNvSpPr>
              <a:spLocks noChangeShapeType="1"/>
            </p:cNvSpPr>
            <p:nvPr/>
          </p:nvSpPr>
          <p:spPr bwMode="auto">
            <a:xfrm flipV="1">
              <a:off x="2305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4" name="Line 37"/>
            <p:cNvSpPr>
              <a:spLocks noChangeShapeType="1"/>
            </p:cNvSpPr>
            <p:nvPr/>
          </p:nvSpPr>
          <p:spPr bwMode="auto">
            <a:xfrm flipV="1">
              <a:off x="2308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5" name="Line 38"/>
            <p:cNvSpPr>
              <a:spLocks noChangeShapeType="1"/>
            </p:cNvSpPr>
            <p:nvPr/>
          </p:nvSpPr>
          <p:spPr bwMode="auto">
            <a:xfrm>
              <a:off x="-187" y="3537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6" name="Line 39"/>
            <p:cNvSpPr>
              <a:spLocks noChangeShapeType="1"/>
            </p:cNvSpPr>
            <p:nvPr/>
          </p:nvSpPr>
          <p:spPr bwMode="auto">
            <a:xfrm>
              <a:off x="-187" y="3542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7" name="Line 40"/>
            <p:cNvSpPr>
              <a:spLocks noChangeShapeType="1"/>
            </p:cNvSpPr>
            <p:nvPr/>
          </p:nvSpPr>
          <p:spPr bwMode="auto">
            <a:xfrm>
              <a:off x="-187" y="3312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8" name="Line 41"/>
            <p:cNvSpPr>
              <a:spLocks noChangeShapeType="1"/>
            </p:cNvSpPr>
            <p:nvPr/>
          </p:nvSpPr>
          <p:spPr bwMode="auto">
            <a:xfrm>
              <a:off x="-187" y="3317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9" name="Line 42"/>
            <p:cNvSpPr>
              <a:spLocks noChangeShapeType="1"/>
            </p:cNvSpPr>
            <p:nvPr/>
          </p:nvSpPr>
          <p:spPr bwMode="auto">
            <a:xfrm>
              <a:off x="-187" y="3091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0" name="Line 43"/>
            <p:cNvSpPr>
              <a:spLocks noChangeShapeType="1"/>
            </p:cNvSpPr>
            <p:nvPr/>
          </p:nvSpPr>
          <p:spPr bwMode="auto">
            <a:xfrm>
              <a:off x="-187" y="3096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1" name="Line 44"/>
            <p:cNvSpPr>
              <a:spLocks noChangeShapeType="1"/>
            </p:cNvSpPr>
            <p:nvPr/>
          </p:nvSpPr>
          <p:spPr bwMode="auto">
            <a:xfrm>
              <a:off x="-187" y="2865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2" name="Line 45"/>
            <p:cNvSpPr>
              <a:spLocks noChangeShapeType="1"/>
            </p:cNvSpPr>
            <p:nvPr/>
          </p:nvSpPr>
          <p:spPr bwMode="auto">
            <a:xfrm>
              <a:off x="-187" y="2870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3" name="Line 46"/>
            <p:cNvSpPr>
              <a:spLocks noChangeShapeType="1"/>
            </p:cNvSpPr>
            <p:nvPr/>
          </p:nvSpPr>
          <p:spPr bwMode="auto">
            <a:xfrm>
              <a:off x="-187" y="2645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4" name="Line 47"/>
            <p:cNvSpPr>
              <a:spLocks noChangeShapeType="1"/>
            </p:cNvSpPr>
            <p:nvPr/>
          </p:nvSpPr>
          <p:spPr bwMode="auto">
            <a:xfrm>
              <a:off x="-187" y="2650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5" name="Line 48"/>
            <p:cNvSpPr>
              <a:spLocks noChangeShapeType="1"/>
            </p:cNvSpPr>
            <p:nvPr/>
          </p:nvSpPr>
          <p:spPr bwMode="auto">
            <a:xfrm>
              <a:off x="-187" y="2198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6" name="Line 49"/>
            <p:cNvSpPr>
              <a:spLocks noChangeShapeType="1"/>
            </p:cNvSpPr>
            <p:nvPr/>
          </p:nvSpPr>
          <p:spPr bwMode="auto">
            <a:xfrm>
              <a:off x="-187" y="2203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7" name="Line 50"/>
            <p:cNvSpPr>
              <a:spLocks noChangeShapeType="1"/>
            </p:cNvSpPr>
            <p:nvPr/>
          </p:nvSpPr>
          <p:spPr bwMode="auto">
            <a:xfrm>
              <a:off x="-187" y="1978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8" name="Line 51"/>
            <p:cNvSpPr>
              <a:spLocks noChangeShapeType="1"/>
            </p:cNvSpPr>
            <p:nvPr/>
          </p:nvSpPr>
          <p:spPr bwMode="auto">
            <a:xfrm>
              <a:off x="-187" y="1983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9" name="Line 52"/>
            <p:cNvSpPr>
              <a:spLocks noChangeShapeType="1"/>
            </p:cNvSpPr>
            <p:nvPr/>
          </p:nvSpPr>
          <p:spPr bwMode="auto">
            <a:xfrm>
              <a:off x="-187" y="1752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0" name="Line 53"/>
            <p:cNvSpPr>
              <a:spLocks noChangeShapeType="1"/>
            </p:cNvSpPr>
            <p:nvPr/>
          </p:nvSpPr>
          <p:spPr bwMode="auto">
            <a:xfrm>
              <a:off x="-187" y="1757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1" name="Line 54"/>
            <p:cNvSpPr>
              <a:spLocks noChangeShapeType="1"/>
            </p:cNvSpPr>
            <p:nvPr/>
          </p:nvSpPr>
          <p:spPr bwMode="auto">
            <a:xfrm>
              <a:off x="-187" y="1531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2" name="Line 55"/>
            <p:cNvSpPr>
              <a:spLocks noChangeShapeType="1"/>
            </p:cNvSpPr>
            <p:nvPr/>
          </p:nvSpPr>
          <p:spPr bwMode="auto">
            <a:xfrm>
              <a:off x="-187" y="1536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3" name="Line 56"/>
            <p:cNvSpPr>
              <a:spLocks noChangeShapeType="1"/>
            </p:cNvSpPr>
            <p:nvPr/>
          </p:nvSpPr>
          <p:spPr bwMode="auto">
            <a:xfrm>
              <a:off x="-187" y="1306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4" name="Line 57"/>
            <p:cNvSpPr>
              <a:spLocks noChangeShapeType="1"/>
            </p:cNvSpPr>
            <p:nvPr/>
          </p:nvSpPr>
          <p:spPr bwMode="auto">
            <a:xfrm>
              <a:off x="-187" y="1311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5" name="Line 58"/>
            <p:cNvSpPr>
              <a:spLocks noChangeShapeType="1"/>
            </p:cNvSpPr>
            <p:nvPr/>
          </p:nvSpPr>
          <p:spPr bwMode="auto">
            <a:xfrm>
              <a:off x="-187" y="2414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6" name="Line 59"/>
            <p:cNvSpPr>
              <a:spLocks noChangeShapeType="1"/>
            </p:cNvSpPr>
            <p:nvPr/>
          </p:nvSpPr>
          <p:spPr bwMode="auto">
            <a:xfrm>
              <a:off x="-187" y="2419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7" name="Line 60"/>
            <p:cNvSpPr>
              <a:spLocks noChangeShapeType="1"/>
            </p:cNvSpPr>
            <p:nvPr/>
          </p:nvSpPr>
          <p:spPr bwMode="auto">
            <a:xfrm>
              <a:off x="-187" y="2424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8" name="Line 61"/>
            <p:cNvSpPr>
              <a:spLocks noChangeShapeType="1"/>
            </p:cNvSpPr>
            <p:nvPr/>
          </p:nvSpPr>
          <p:spPr bwMode="auto">
            <a:xfrm>
              <a:off x="-187" y="2429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9" name="Rectangle 62"/>
            <p:cNvSpPr>
              <a:spLocks noChangeArrowheads="1"/>
            </p:cNvSpPr>
            <p:nvPr/>
          </p:nvSpPr>
          <p:spPr bwMode="auto">
            <a:xfrm>
              <a:off x="2465" y="2264"/>
              <a:ext cx="42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3150" name="Freeform 63"/>
            <p:cNvSpPr>
              <a:spLocks/>
            </p:cNvSpPr>
            <p:nvPr/>
          </p:nvSpPr>
          <p:spPr bwMode="auto">
            <a:xfrm>
              <a:off x="2488" y="2379"/>
              <a:ext cx="24" cy="90"/>
            </a:xfrm>
            <a:custGeom>
              <a:avLst/>
              <a:gdLst>
                <a:gd name="T0" fmla="*/ 0 w 24"/>
                <a:gd name="T1" fmla="*/ 0 h 90"/>
                <a:gd name="T2" fmla="*/ 24 w 24"/>
                <a:gd name="T3" fmla="*/ 45 h 90"/>
                <a:gd name="T4" fmla="*/ 0 w 24"/>
                <a:gd name="T5" fmla="*/ 90 h 90"/>
                <a:gd name="T6" fmla="*/ 0 w 24"/>
                <a:gd name="T7" fmla="*/ 0 h 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90"/>
                <a:gd name="T14" fmla="*/ 24 w 24"/>
                <a:gd name="T15" fmla="*/ 90 h 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90">
                  <a:moveTo>
                    <a:pt x="0" y="0"/>
                  </a:moveTo>
                  <a:lnTo>
                    <a:pt x="24" y="45"/>
                  </a:lnTo>
                  <a:lnTo>
                    <a:pt x="0" y="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3151" name="Line 64"/>
            <p:cNvSpPr>
              <a:spLocks noChangeShapeType="1"/>
            </p:cNvSpPr>
            <p:nvPr/>
          </p:nvSpPr>
          <p:spPr bwMode="auto">
            <a:xfrm flipV="1">
              <a:off x="84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2" name="Line 65"/>
            <p:cNvSpPr>
              <a:spLocks noChangeShapeType="1"/>
            </p:cNvSpPr>
            <p:nvPr/>
          </p:nvSpPr>
          <p:spPr bwMode="auto">
            <a:xfrm flipV="1">
              <a:off x="849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3" name="Line 66"/>
            <p:cNvSpPr>
              <a:spLocks noChangeShapeType="1"/>
            </p:cNvSpPr>
            <p:nvPr/>
          </p:nvSpPr>
          <p:spPr bwMode="auto">
            <a:xfrm flipV="1">
              <a:off x="851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4" name="Line 67"/>
            <p:cNvSpPr>
              <a:spLocks noChangeShapeType="1"/>
            </p:cNvSpPr>
            <p:nvPr/>
          </p:nvSpPr>
          <p:spPr bwMode="auto">
            <a:xfrm flipV="1">
              <a:off x="854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5" name="Rectangle 68"/>
            <p:cNvSpPr>
              <a:spLocks noChangeArrowheads="1"/>
            </p:cNvSpPr>
            <p:nvPr/>
          </p:nvSpPr>
          <p:spPr bwMode="auto">
            <a:xfrm>
              <a:off x="883" y="1075"/>
              <a:ext cx="42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3156" name="Freeform 69"/>
            <p:cNvSpPr>
              <a:spLocks/>
            </p:cNvSpPr>
            <p:nvPr/>
          </p:nvSpPr>
          <p:spPr bwMode="auto">
            <a:xfrm>
              <a:off x="828" y="1090"/>
              <a:ext cx="47" cy="45"/>
            </a:xfrm>
            <a:custGeom>
              <a:avLst/>
              <a:gdLst>
                <a:gd name="T0" fmla="*/ 0 w 47"/>
                <a:gd name="T1" fmla="*/ 45 h 45"/>
                <a:gd name="T2" fmla="*/ 23 w 47"/>
                <a:gd name="T3" fmla="*/ 0 h 45"/>
                <a:gd name="T4" fmla="*/ 47 w 47"/>
                <a:gd name="T5" fmla="*/ 45 h 45"/>
                <a:gd name="T6" fmla="*/ 0 w 47"/>
                <a:gd name="T7" fmla="*/ 45 h 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"/>
                <a:gd name="T13" fmla="*/ 0 h 45"/>
                <a:gd name="T14" fmla="*/ 47 w 47"/>
                <a:gd name="T15" fmla="*/ 45 h 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" h="45">
                  <a:moveTo>
                    <a:pt x="0" y="45"/>
                  </a:moveTo>
                  <a:lnTo>
                    <a:pt x="23" y="0"/>
                  </a:lnTo>
                  <a:lnTo>
                    <a:pt x="47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3157" name="Rectangle 70"/>
            <p:cNvSpPr>
              <a:spLocks noChangeArrowheads="1"/>
            </p:cNvSpPr>
            <p:nvPr/>
          </p:nvSpPr>
          <p:spPr bwMode="auto">
            <a:xfrm>
              <a:off x="-189" y="1085"/>
              <a:ext cx="2706" cy="2683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3158" name="Line 71"/>
            <p:cNvSpPr>
              <a:spLocks noChangeShapeType="1"/>
            </p:cNvSpPr>
            <p:nvPr/>
          </p:nvSpPr>
          <p:spPr bwMode="auto">
            <a:xfrm>
              <a:off x="20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9" name="Rectangle 72"/>
            <p:cNvSpPr>
              <a:spLocks noChangeArrowheads="1"/>
            </p:cNvSpPr>
            <p:nvPr/>
          </p:nvSpPr>
          <p:spPr bwMode="auto">
            <a:xfrm>
              <a:off x="-7" y="2459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3160" name="Line 73"/>
            <p:cNvSpPr>
              <a:spLocks noChangeShapeType="1"/>
            </p:cNvSpPr>
            <p:nvPr/>
          </p:nvSpPr>
          <p:spPr bwMode="auto">
            <a:xfrm>
              <a:off x="229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1" name="Rectangle 74"/>
            <p:cNvSpPr>
              <a:spLocks noChangeArrowheads="1"/>
            </p:cNvSpPr>
            <p:nvPr/>
          </p:nvSpPr>
          <p:spPr bwMode="auto">
            <a:xfrm>
              <a:off x="203" y="2459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3162" name="Line 75"/>
            <p:cNvSpPr>
              <a:spLocks noChangeShapeType="1"/>
            </p:cNvSpPr>
            <p:nvPr/>
          </p:nvSpPr>
          <p:spPr bwMode="auto">
            <a:xfrm>
              <a:off x="436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3" name="Rectangle 76"/>
            <p:cNvSpPr>
              <a:spLocks noChangeArrowheads="1"/>
            </p:cNvSpPr>
            <p:nvPr/>
          </p:nvSpPr>
          <p:spPr bwMode="auto">
            <a:xfrm>
              <a:off x="409" y="2459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3164" name="Line 77"/>
            <p:cNvSpPr>
              <a:spLocks noChangeShapeType="1"/>
            </p:cNvSpPr>
            <p:nvPr/>
          </p:nvSpPr>
          <p:spPr bwMode="auto">
            <a:xfrm>
              <a:off x="645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5" name="Rectangle 78"/>
            <p:cNvSpPr>
              <a:spLocks noChangeArrowheads="1"/>
            </p:cNvSpPr>
            <p:nvPr/>
          </p:nvSpPr>
          <p:spPr bwMode="auto">
            <a:xfrm>
              <a:off x="618" y="2459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3166" name="Rectangle 79"/>
            <p:cNvSpPr>
              <a:spLocks noChangeArrowheads="1"/>
            </p:cNvSpPr>
            <p:nvPr/>
          </p:nvSpPr>
          <p:spPr bwMode="auto">
            <a:xfrm>
              <a:off x="862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3167" name="Line 80"/>
            <p:cNvSpPr>
              <a:spLocks noChangeShapeType="1"/>
            </p:cNvSpPr>
            <p:nvPr/>
          </p:nvSpPr>
          <p:spPr bwMode="auto">
            <a:xfrm>
              <a:off x="1061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8" name="Rectangle 81"/>
            <p:cNvSpPr>
              <a:spLocks noChangeArrowheads="1"/>
            </p:cNvSpPr>
            <p:nvPr/>
          </p:nvSpPr>
          <p:spPr bwMode="auto">
            <a:xfrm>
              <a:off x="1063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3169" name="Line 82"/>
            <p:cNvSpPr>
              <a:spLocks noChangeShapeType="1"/>
            </p:cNvSpPr>
            <p:nvPr/>
          </p:nvSpPr>
          <p:spPr bwMode="auto">
            <a:xfrm>
              <a:off x="1267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0" name="Rectangle 83"/>
            <p:cNvSpPr>
              <a:spLocks noChangeArrowheads="1"/>
            </p:cNvSpPr>
            <p:nvPr/>
          </p:nvSpPr>
          <p:spPr bwMode="auto">
            <a:xfrm>
              <a:off x="1270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3171" name="Line 84"/>
            <p:cNvSpPr>
              <a:spLocks noChangeShapeType="1"/>
            </p:cNvSpPr>
            <p:nvPr/>
          </p:nvSpPr>
          <p:spPr bwMode="auto">
            <a:xfrm>
              <a:off x="1477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2" name="Rectangle 85"/>
            <p:cNvSpPr>
              <a:spLocks noChangeArrowheads="1"/>
            </p:cNvSpPr>
            <p:nvPr/>
          </p:nvSpPr>
          <p:spPr bwMode="auto">
            <a:xfrm>
              <a:off x="1479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3173" name="Line 86"/>
            <p:cNvSpPr>
              <a:spLocks noChangeShapeType="1"/>
            </p:cNvSpPr>
            <p:nvPr/>
          </p:nvSpPr>
          <p:spPr bwMode="auto">
            <a:xfrm>
              <a:off x="1683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4" name="Rectangle 87"/>
            <p:cNvSpPr>
              <a:spLocks noChangeArrowheads="1"/>
            </p:cNvSpPr>
            <p:nvPr/>
          </p:nvSpPr>
          <p:spPr bwMode="auto">
            <a:xfrm>
              <a:off x="1686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3175" name="Line 88"/>
            <p:cNvSpPr>
              <a:spLocks noChangeShapeType="1"/>
            </p:cNvSpPr>
            <p:nvPr/>
          </p:nvSpPr>
          <p:spPr bwMode="auto">
            <a:xfrm>
              <a:off x="1892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6" name="Rectangle 89"/>
            <p:cNvSpPr>
              <a:spLocks noChangeArrowheads="1"/>
            </p:cNvSpPr>
            <p:nvPr/>
          </p:nvSpPr>
          <p:spPr bwMode="auto">
            <a:xfrm>
              <a:off x="1895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3177" name="Line 90"/>
            <p:cNvSpPr>
              <a:spLocks noChangeShapeType="1"/>
            </p:cNvSpPr>
            <p:nvPr/>
          </p:nvSpPr>
          <p:spPr bwMode="auto">
            <a:xfrm>
              <a:off x="2099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8" name="Rectangle 91"/>
            <p:cNvSpPr>
              <a:spLocks noChangeArrowheads="1"/>
            </p:cNvSpPr>
            <p:nvPr/>
          </p:nvSpPr>
          <p:spPr bwMode="auto">
            <a:xfrm>
              <a:off x="2102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3179" name="Line 92"/>
            <p:cNvSpPr>
              <a:spLocks noChangeShapeType="1"/>
            </p:cNvSpPr>
            <p:nvPr/>
          </p:nvSpPr>
          <p:spPr bwMode="auto">
            <a:xfrm>
              <a:off x="2308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0" name="Rectangle 93"/>
            <p:cNvSpPr>
              <a:spLocks noChangeArrowheads="1"/>
            </p:cNvSpPr>
            <p:nvPr/>
          </p:nvSpPr>
          <p:spPr bwMode="auto">
            <a:xfrm>
              <a:off x="2311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7</a:t>
              </a:r>
              <a:endParaRPr lang="en-US"/>
            </a:p>
          </p:txBody>
        </p:sp>
        <p:sp>
          <p:nvSpPr>
            <p:cNvPr id="3181" name="Rectangle 94"/>
            <p:cNvSpPr>
              <a:spLocks noChangeArrowheads="1"/>
            </p:cNvSpPr>
            <p:nvPr/>
          </p:nvSpPr>
          <p:spPr bwMode="auto">
            <a:xfrm>
              <a:off x="780" y="3492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3182" name="Line 95"/>
            <p:cNvSpPr>
              <a:spLocks noChangeShapeType="1"/>
            </p:cNvSpPr>
            <p:nvPr/>
          </p:nvSpPr>
          <p:spPr bwMode="auto">
            <a:xfrm>
              <a:off x="836" y="3542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3" name="Rectangle 96"/>
            <p:cNvSpPr>
              <a:spLocks noChangeArrowheads="1"/>
            </p:cNvSpPr>
            <p:nvPr/>
          </p:nvSpPr>
          <p:spPr bwMode="auto">
            <a:xfrm>
              <a:off x="780" y="3267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3184" name="Line 97"/>
            <p:cNvSpPr>
              <a:spLocks noChangeShapeType="1"/>
            </p:cNvSpPr>
            <p:nvPr/>
          </p:nvSpPr>
          <p:spPr bwMode="auto">
            <a:xfrm>
              <a:off x="836" y="3317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5" name="Rectangle 98"/>
            <p:cNvSpPr>
              <a:spLocks noChangeArrowheads="1"/>
            </p:cNvSpPr>
            <p:nvPr/>
          </p:nvSpPr>
          <p:spPr bwMode="auto">
            <a:xfrm>
              <a:off x="780" y="3046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3186" name="Line 99"/>
            <p:cNvSpPr>
              <a:spLocks noChangeShapeType="1"/>
            </p:cNvSpPr>
            <p:nvPr/>
          </p:nvSpPr>
          <p:spPr bwMode="auto">
            <a:xfrm>
              <a:off x="836" y="3096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7" name="Rectangle 100"/>
            <p:cNvSpPr>
              <a:spLocks noChangeArrowheads="1"/>
            </p:cNvSpPr>
            <p:nvPr/>
          </p:nvSpPr>
          <p:spPr bwMode="auto">
            <a:xfrm>
              <a:off x="780" y="2820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3188" name="Line 101"/>
            <p:cNvSpPr>
              <a:spLocks noChangeShapeType="1"/>
            </p:cNvSpPr>
            <p:nvPr/>
          </p:nvSpPr>
          <p:spPr bwMode="auto">
            <a:xfrm>
              <a:off x="836" y="2870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9" name="Rectangle 102"/>
            <p:cNvSpPr>
              <a:spLocks noChangeArrowheads="1"/>
            </p:cNvSpPr>
            <p:nvPr/>
          </p:nvSpPr>
          <p:spPr bwMode="auto">
            <a:xfrm>
              <a:off x="780" y="2600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3190" name="Line 103"/>
            <p:cNvSpPr>
              <a:spLocks noChangeShapeType="1"/>
            </p:cNvSpPr>
            <p:nvPr/>
          </p:nvSpPr>
          <p:spPr bwMode="auto">
            <a:xfrm>
              <a:off x="836" y="2650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1" name="Rectangle 104"/>
            <p:cNvSpPr>
              <a:spLocks noChangeArrowheads="1"/>
            </p:cNvSpPr>
            <p:nvPr/>
          </p:nvSpPr>
          <p:spPr bwMode="auto">
            <a:xfrm>
              <a:off x="806" y="2153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3192" name="Line 105"/>
            <p:cNvSpPr>
              <a:spLocks noChangeShapeType="1"/>
            </p:cNvSpPr>
            <p:nvPr/>
          </p:nvSpPr>
          <p:spPr bwMode="auto">
            <a:xfrm>
              <a:off x="836" y="2203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3" name="Rectangle 106"/>
            <p:cNvSpPr>
              <a:spLocks noChangeArrowheads="1"/>
            </p:cNvSpPr>
            <p:nvPr/>
          </p:nvSpPr>
          <p:spPr bwMode="auto">
            <a:xfrm>
              <a:off x="806" y="1933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3194" name="Line 107"/>
            <p:cNvSpPr>
              <a:spLocks noChangeShapeType="1"/>
            </p:cNvSpPr>
            <p:nvPr/>
          </p:nvSpPr>
          <p:spPr bwMode="auto">
            <a:xfrm>
              <a:off x="836" y="1983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5" name="Rectangle 108"/>
            <p:cNvSpPr>
              <a:spLocks noChangeArrowheads="1"/>
            </p:cNvSpPr>
            <p:nvPr/>
          </p:nvSpPr>
          <p:spPr bwMode="auto">
            <a:xfrm>
              <a:off x="806" y="1707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3196" name="Line 109"/>
            <p:cNvSpPr>
              <a:spLocks noChangeShapeType="1"/>
            </p:cNvSpPr>
            <p:nvPr/>
          </p:nvSpPr>
          <p:spPr bwMode="auto">
            <a:xfrm>
              <a:off x="836" y="1757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7" name="Rectangle 110"/>
            <p:cNvSpPr>
              <a:spLocks noChangeArrowheads="1"/>
            </p:cNvSpPr>
            <p:nvPr/>
          </p:nvSpPr>
          <p:spPr bwMode="auto">
            <a:xfrm>
              <a:off x="806" y="1486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3198" name="Line 111"/>
            <p:cNvSpPr>
              <a:spLocks noChangeShapeType="1"/>
            </p:cNvSpPr>
            <p:nvPr/>
          </p:nvSpPr>
          <p:spPr bwMode="auto">
            <a:xfrm>
              <a:off x="836" y="1536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9" name="Rectangle 112"/>
            <p:cNvSpPr>
              <a:spLocks noChangeArrowheads="1"/>
            </p:cNvSpPr>
            <p:nvPr/>
          </p:nvSpPr>
          <p:spPr bwMode="auto">
            <a:xfrm>
              <a:off x="806" y="1261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3200" name="Line 113"/>
            <p:cNvSpPr>
              <a:spLocks noChangeShapeType="1"/>
            </p:cNvSpPr>
            <p:nvPr/>
          </p:nvSpPr>
          <p:spPr bwMode="auto">
            <a:xfrm>
              <a:off x="836" y="1311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1" name="Freeform 114"/>
            <p:cNvSpPr>
              <a:spLocks/>
            </p:cNvSpPr>
            <p:nvPr/>
          </p:nvSpPr>
          <p:spPr bwMode="auto">
            <a:xfrm>
              <a:off x="226" y="3758"/>
              <a:ext cx="11" cy="5"/>
            </a:xfrm>
            <a:custGeom>
              <a:avLst/>
              <a:gdLst>
                <a:gd name="T0" fmla="*/ 30 w 4"/>
                <a:gd name="T1" fmla="*/ 0 h 1"/>
                <a:gd name="T2" fmla="*/ 16 w 4"/>
                <a:gd name="T3" fmla="*/ 25 h 1"/>
                <a:gd name="T4" fmla="*/ 0 w 4"/>
                <a:gd name="T5" fmla="*/ 25 h 1"/>
                <a:gd name="T6" fmla="*/ 0 60000 65536"/>
                <a:gd name="T7" fmla="*/ 0 60000 65536"/>
                <a:gd name="T8" fmla="*/ 0 60000 65536"/>
                <a:gd name="T9" fmla="*/ 0 w 4"/>
                <a:gd name="T10" fmla="*/ 0 h 1"/>
                <a:gd name="T11" fmla="*/ 4 w 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1">
                  <a:moveTo>
                    <a:pt x="4" y="0"/>
                  </a:moveTo>
                  <a:lnTo>
                    <a:pt x="2" y="1"/>
                  </a:lnTo>
                  <a:lnTo>
                    <a:pt x="0" y="1"/>
                  </a:lnTo>
                </a:path>
              </a:pathLst>
            </a:cu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3202" name="Freeform 116"/>
            <p:cNvSpPr>
              <a:spLocks/>
            </p:cNvSpPr>
            <p:nvPr/>
          </p:nvSpPr>
          <p:spPr bwMode="auto">
            <a:xfrm>
              <a:off x="433" y="1085"/>
              <a:ext cx="16" cy="25"/>
            </a:xfrm>
            <a:custGeom>
              <a:avLst/>
              <a:gdLst>
                <a:gd name="T0" fmla="*/ 43 w 6"/>
                <a:gd name="T1" fmla="*/ 125 h 5"/>
                <a:gd name="T2" fmla="*/ 29 w 6"/>
                <a:gd name="T3" fmla="*/ 75 h 5"/>
                <a:gd name="T4" fmla="*/ 13 w 6"/>
                <a:gd name="T5" fmla="*/ 50 h 5"/>
                <a:gd name="T6" fmla="*/ 0 w 6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"/>
                <a:gd name="T13" fmla="*/ 0 h 5"/>
                <a:gd name="T14" fmla="*/ 6 w 6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" h="5">
                  <a:moveTo>
                    <a:pt x="6" y="5"/>
                  </a:moveTo>
                  <a:lnTo>
                    <a:pt x="4" y="3"/>
                  </a:lnTo>
                  <a:lnTo>
                    <a:pt x="2" y="2"/>
                  </a:lnTo>
                  <a:lnTo>
                    <a:pt x="0" y="0"/>
                  </a:lnTo>
                </a:path>
              </a:pathLst>
            </a:cu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3203" name="Rectangle 118"/>
            <p:cNvSpPr>
              <a:spLocks noChangeArrowheads="1"/>
            </p:cNvSpPr>
            <p:nvPr/>
          </p:nvSpPr>
          <p:spPr bwMode="auto">
            <a:xfrm>
              <a:off x="-189" y="1085"/>
              <a:ext cx="2706" cy="2683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</p:grpSp>
      <p:cxnSp>
        <p:nvCxnSpPr>
          <p:cNvPr id="109" name="Straight Connector 108"/>
          <p:cNvCxnSpPr/>
          <p:nvPr/>
        </p:nvCxnSpPr>
        <p:spPr>
          <a:xfrm rot="16200000" flipV="1">
            <a:off x="848991" y="3094037"/>
            <a:ext cx="1955800" cy="1222375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5333512" y="2462907"/>
          <a:ext cx="117475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672840" imgH="507960" progId="Equation.DSMT4">
                  <p:embed/>
                </p:oleObj>
              </mc:Choice>
              <mc:Fallback>
                <p:oleObj name="Equation" r:id="rId6" imgW="672840" imgH="507960" progId="Equation.DSMT4">
                  <p:embed/>
                  <p:pic>
                    <p:nvPicPr>
                      <p:cNvPr id="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3512" y="2462907"/>
                        <a:ext cx="117475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3" name="Straight Connector 112"/>
          <p:cNvCxnSpPr/>
          <p:nvPr/>
        </p:nvCxnSpPr>
        <p:spPr>
          <a:xfrm rot="16200000" flipV="1">
            <a:off x="2083272" y="5061744"/>
            <a:ext cx="1957387" cy="1222375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5400000" flipH="1" flipV="1">
            <a:off x="2111053" y="3144838"/>
            <a:ext cx="1863725" cy="1190625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5400000">
            <a:off x="395759" y="4807744"/>
            <a:ext cx="4098925" cy="1587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>
            <a:spLocks noChangeArrowheads="1"/>
          </p:cNvSpPr>
          <p:nvPr/>
        </p:nvSpPr>
        <p:spPr bwMode="auto">
          <a:xfrm>
            <a:off x="4572000" y="3348732"/>
            <a:ext cx="338455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/>
              <a:t>The center of the graph is at</a:t>
            </a:r>
            <a:br>
              <a:rPr lang="en-CA" sz="2000"/>
            </a:br>
            <a:r>
              <a:rPr lang="en-CA" sz="2000"/>
              <a:t>the x-intercept</a:t>
            </a:r>
          </a:p>
        </p:txBody>
      </p:sp>
      <p:sp>
        <p:nvSpPr>
          <p:cNvPr id="120" name="TextBox 119"/>
          <p:cNvSpPr txBox="1">
            <a:spLocks noChangeArrowheads="1"/>
          </p:cNvSpPr>
          <p:nvPr/>
        </p:nvSpPr>
        <p:spPr bwMode="auto">
          <a:xfrm>
            <a:off x="4572000" y="4932908"/>
            <a:ext cx="35448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There are two sides: Left &amp; Right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344793" y="2753090"/>
            <a:ext cx="2112962" cy="3925888"/>
          </a:xfrm>
          <a:prstGeom prst="rect">
            <a:avLst/>
          </a:prstGeom>
          <a:solidFill>
            <a:schemeClr val="accent1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2" name="Rectangle 121"/>
          <p:cNvSpPr/>
          <p:nvPr/>
        </p:nvSpPr>
        <p:spPr>
          <a:xfrm>
            <a:off x="2477765" y="2738438"/>
            <a:ext cx="1755775" cy="3925887"/>
          </a:xfrm>
          <a:prstGeom prst="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71178" y="3470275"/>
          <a:ext cx="104457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850531" imgH="431613" progId="Equation.DSMT4">
                  <p:embed/>
                </p:oleObj>
              </mc:Choice>
              <mc:Fallback>
                <p:oleObj name="Equation" r:id="rId8" imgW="850531" imgH="431613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178" y="3470275"/>
                        <a:ext cx="1044575" cy="5302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3285803" y="3436938"/>
          <a:ext cx="130968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1129810" imgH="469696" progId="Equation.DSMT4">
                  <p:embed/>
                </p:oleObj>
              </mc:Choice>
              <mc:Fallback>
                <p:oleObj name="Equation" r:id="rId10" imgW="1129810" imgH="469696" progId="Equation.DSMT4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5803" y="3436938"/>
                        <a:ext cx="1309687" cy="571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" name="Oval 124"/>
          <p:cNvSpPr/>
          <p:nvPr/>
        </p:nvSpPr>
        <p:spPr>
          <a:xfrm>
            <a:off x="2604765" y="4970463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6" name="Oval 125"/>
          <p:cNvSpPr/>
          <p:nvPr/>
        </p:nvSpPr>
        <p:spPr>
          <a:xfrm>
            <a:off x="2814315" y="5294313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7" name="Oval 126"/>
          <p:cNvSpPr/>
          <p:nvPr/>
        </p:nvSpPr>
        <p:spPr>
          <a:xfrm>
            <a:off x="3004815" y="5608638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8" name="Oval 127"/>
          <p:cNvSpPr/>
          <p:nvPr/>
        </p:nvSpPr>
        <p:spPr>
          <a:xfrm>
            <a:off x="3185790" y="5922963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9" name="Oval 128"/>
          <p:cNvSpPr/>
          <p:nvPr/>
        </p:nvSpPr>
        <p:spPr>
          <a:xfrm>
            <a:off x="3404865" y="6246813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0" name="Oval 129"/>
          <p:cNvSpPr/>
          <p:nvPr/>
        </p:nvSpPr>
        <p:spPr>
          <a:xfrm>
            <a:off x="3604890" y="6580188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1" name="Oval 130"/>
          <p:cNvSpPr/>
          <p:nvPr/>
        </p:nvSpPr>
        <p:spPr>
          <a:xfrm>
            <a:off x="2604765" y="4332288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2" name="Oval 131"/>
          <p:cNvSpPr/>
          <p:nvPr/>
        </p:nvSpPr>
        <p:spPr>
          <a:xfrm>
            <a:off x="2823840" y="4008438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3" name="Oval 132"/>
          <p:cNvSpPr/>
          <p:nvPr/>
        </p:nvSpPr>
        <p:spPr>
          <a:xfrm>
            <a:off x="3014340" y="3684588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4" name="Oval 133"/>
          <p:cNvSpPr/>
          <p:nvPr/>
        </p:nvSpPr>
        <p:spPr>
          <a:xfrm>
            <a:off x="3214365" y="3360738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5" name="Oval 134"/>
          <p:cNvSpPr/>
          <p:nvPr/>
        </p:nvSpPr>
        <p:spPr>
          <a:xfrm>
            <a:off x="3433440" y="3046413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6" name="Oval 135"/>
          <p:cNvSpPr/>
          <p:nvPr/>
        </p:nvSpPr>
        <p:spPr>
          <a:xfrm>
            <a:off x="3604890" y="2741613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7" name="TextBox 136"/>
          <p:cNvSpPr txBox="1">
            <a:spLocks noChangeArrowheads="1"/>
          </p:cNvSpPr>
          <p:nvPr/>
        </p:nvSpPr>
        <p:spPr bwMode="auto">
          <a:xfrm>
            <a:off x="4572000" y="4154463"/>
            <a:ext cx="438453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/>
              <a:t>The x-intercept is an “Invariant Point”</a:t>
            </a:r>
            <a:br>
              <a:rPr lang="en-CA" sz="2000" dirty="0"/>
            </a:br>
            <a:r>
              <a:rPr lang="en-CA" sz="2000" dirty="0"/>
              <a:t>a point that is not changed </a:t>
            </a:r>
          </a:p>
        </p:txBody>
      </p:sp>
      <p:graphicFrame>
        <p:nvGraphicFramePr>
          <p:cNvPr id="138" name="Object 3"/>
          <p:cNvGraphicFramePr>
            <a:graphicFrameLocks noChangeAspect="1"/>
          </p:cNvGraphicFramePr>
          <p:nvPr/>
        </p:nvGraphicFramePr>
        <p:xfrm>
          <a:off x="4332765" y="5340350"/>
          <a:ext cx="3922713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2247840" imgH="799920" progId="Equation.DSMT4">
                  <p:embed/>
                </p:oleObj>
              </mc:Choice>
              <mc:Fallback>
                <p:oleObj name="Equation" r:id="rId12" imgW="2247840" imgH="799920" progId="Equation.DSMT4">
                  <p:embed/>
                  <p:pic>
                    <p:nvPicPr>
                      <p:cNvPr id="13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2765" y="5340350"/>
                        <a:ext cx="3922713" cy="139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" name="Object 3"/>
          <p:cNvGraphicFramePr>
            <a:graphicFrameLocks noChangeAspect="1"/>
          </p:cNvGraphicFramePr>
          <p:nvPr/>
        </p:nvGraphicFramePr>
        <p:xfrm>
          <a:off x="5147129" y="5284787"/>
          <a:ext cx="1042987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596880" imgH="431640" progId="Equation.DSMT4">
                  <p:embed/>
                </p:oleObj>
              </mc:Choice>
              <mc:Fallback>
                <p:oleObj name="Equation" r:id="rId14" imgW="596880" imgH="431640" progId="Equation.DSMT4">
                  <p:embed/>
                  <p:pic>
                    <p:nvPicPr>
                      <p:cNvPr id="13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7129" y="5284787"/>
                        <a:ext cx="1042987" cy="754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" name="Object 3"/>
          <p:cNvGraphicFramePr>
            <a:graphicFrameLocks noChangeAspect="1"/>
          </p:cNvGraphicFramePr>
          <p:nvPr/>
        </p:nvGraphicFramePr>
        <p:xfrm>
          <a:off x="5141564" y="5960191"/>
          <a:ext cx="1042987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6" imgW="596880" imgH="431640" progId="Equation.DSMT4">
                  <p:embed/>
                </p:oleObj>
              </mc:Choice>
              <mc:Fallback>
                <p:oleObj name="Equation" r:id="rId16" imgW="596880" imgH="431640" progId="Equation.DSMT4">
                  <p:embed/>
                  <p:pic>
                    <p:nvPicPr>
                      <p:cNvPr id="14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1564" y="5960191"/>
                        <a:ext cx="1042987" cy="754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" name="Object 3"/>
          <p:cNvGraphicFramePr>
            <a:graphicFrameLocks noChangeAspect="1"/>
          </p:cNvGraphicFramePr>
          <p:nvPr/>
        </p:nvGraphicFramePr>
        <p:xfrm>
          <a:off x="4889405" y="5907088"/>
          <a:ext cx="1374775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7" imgW="787320" imgH="495000" progId="Equation.DSMT4">
                  <p:embed/>
                </p:oleObj>
              </mc:Choice>
              <mc:Fallback>
                <p:oleObj name="Equation" r:id="rId17" imgW="787320" imgH="495000" progId="Equation.DSMT4">
                  <p:embed/>
                  <p:pic>
                    <p:nvPicPr>
                      <p:cNvPr id="14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405" y="5907088"/>
                        <a:ext cx="1374775" cy="865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" name="TextBox 142"/>
          <p:cNvSpPr txBox="1">
            <a:spLocks noChangeArrowheads="1"/>
          </p:cNvSpPr>
          <p:nvPr/>
        </p:nvSpPr>
        <p:spPr bwMode="auto">
          <a:xfrm>
            <a:off x="97689" y="5727737"/>
            <a:ext cx="4086375" cy="1015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/>
              <a:t>Since the right side was reflected</a:t>
            </a:r>
            <a:br>
              <a:rPr lang="en-CA" sz="2000" dirty="0"/>
            </a:br>
            <a:r>
              <a:rPr lang="en-CA" sz="2000" dirty="0"/>
              <a:t>place the negative sign to the right</a:t>
            </a:r>
            <a:br>
              <a:rPr lang="en-CA" sz="2000" dirty="0"/>
            </a:br>
            <a:r>
              <a:rPr lang="en-CA" sz="2000" dirty="0"/>
              <a:t>piece wise function</a:t>
            </a:r>
          </a:p>
        </p:txBody>
      </p:sp>
    </p:spTree>
    <p:extLst>
      <p:ext uri="{BB962C8B-B14F-4D97-AF65-F5344CB8AC3E}">
        <p14:creationId xmlns:p14="http://schemas.microsoft.com/office/powerpoint/2010/main" val="356441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0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8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9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1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 nodeType="clickPar">
                      <p:stCondLst>
                        <p:cond delay="indefinite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5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8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1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 nodeType="clickPar">
                      <p:stCondLst>
                        <p:cond delay="indefinite"/>
                      </p:stCondLst>
                      <p:childTnLst>
                        <p:par>
                          <p:cTn id="2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7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 nodeType="clickPar">
                      <p:stCondLst>
                        <p:cond delay="indefinite"/>
                      </p:stCondLst>
                      <p:childTnLst>
                        <p:par>
                          <p:cTn id="2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 nodeType="clickPar">
                      <p:stCondLst>
                        <p:cond delay="indefinite"/>
                      </p:stCondLst>
                      <p:childTnLst>
                        <p:par>
                          <p:cTn id="2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 nodeType="clickPar">
                      <p:stCondLst>
                        <p:cond delay="indefinite"/>
                      </p:stCondLst>
                      <p:childTnLst>
                        <p:par>
                          <p:cTn id="2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 nodeType="clickPar">
                      <p:stCondLst>
                        <p:cond delay="indefinite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 nodeType="clickPar">
                      <p:stCondLst>
                        <p:cond delay="indefinite"/>
                      </p:stCondLst>
                      <p:childTnLst>
                        <p:par>
                          <p:cTn id="3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 nodeType="clickPar">
                      <p:stCondLst>
                        <p:cond delay="indefinite"/>
                      </p:stCondLst>
                      <p:childTnLst>
                        <p:par>
                          <p:cTn id="3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 nodeType="clickPar">
                      <p:stCondLst>
                        <p:cond delay="indefinite"/>
                      </p:stCondLst>
                      <p:childTnLst>
                        <p:par>
                          <p:cTn id="3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 nodeType="clickPar">
                      <p:stCondLst>
                        <p:cond delay="indefinite"/>
                      </p:stCondLst>
                      <p:childTnLst>
                        <p:par>
                          <p:cTn id="3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120" grpId="0"/>
      <p:bldP spid="121" grpId="0" animBg="1"/>
      <p:bldP spid="121" grpId="1" animBg="1"/>
      <p:bldP spid="122" grpId="0" animBg="1"/>
      <p:bldP spid="122" grpId="1" animBg="1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/>
      <p:bldP spid="1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" y="274638"/>
            <a:ext cx="8388548" cy="77809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CA" sz="2400" dirty="0"/>
              <a:t>Ex: Given the following parabola, graph the Absolute Value of this function:</a:t>
            </a:r>
          </a:p>
        </p:txBody>
      </p:sp>
      <p:sp>
        <p:nvSpPr>
          <p:cNvPr id="175" name="TextBox 174"/>
          <p:cNvSpPr txBox="1">
            <a:spLocks noChangeArrowheads="1"/>
          </p:cNvSpPr>
          <p:nvPr/>
        </p:nvSpPr>
        <p:spPr bwMode="auto">
          <a:xfrm>
            <a:off x="4911725" y="1608138"/>
            <a:ext cx="39703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Take any part of the graph below </a:t>
            </a:r>
          </a:p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the X-axis and vertically reflect it</a:t>
            </a:r>
          </a:p>
        </p:txBody>
      </p:sp>
      <p:grpSp>
        <p:nvGrpSpPr>
          <p:cNvPr id="4" name="Group 176"/>
          <p:cNvGrpSpPr>
            <a:grpSpLocks noChangeAspect="1"/>
          </p:cNvGrpSpPr>
          <p:nvPr/>
        </p:nvGrpSpPr>
        <p:grpSpPr bwMode="auto">
          <a:xfrm>
            <a:off x="215900" y="1292225"/>
            <a:ext cx="4576763" cy="5121275"/>
            <a:chOff x="136" y="814"/>
            <a:chExt cx="2883" cy="3226"/>
          </a:xfrm>
        </p:grpSpPr>
        <p:sp>
          <p:nvSpPr>
            <p:cNvPr id="15372" name="AutoShape 175"/>
            <p:cNvSpPr>
              <a:spLocks noChangeAspect="1" noChangeArrowheads="1" noTextEdit="1"/>
            </p:cNvSpPr>
            <p:nvPr/>
          </p:nvSpPr>
          <p:spPr bwMode="auto">
            <a:xfrm>
              <a:off x="136" y="818"/>
              <a:ext cx="2883" cy="3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73" name="Rectangle 177"/>
            <p:cNvSpPr>
              <a:spLocks noChangeArrowheads="1"/>
            </p:cNvSpPr>
            <p:nvPr/>
          </p:nvSpPr>
          <p:spPr bwMode="auto">
            <a:xfrm>
              <a:off x="140" y="822"/>
              <a:ext cx="2875" cy="3214"/>
            </a:xfrm>
            <a:prstGeom prst="rect">
              <a:avLst/>
            </a:prstGeom>
            <a:solidFill>
              <a:srgbClr val="FFFFFF"/>
            </a:solidFill>
            <a:ln w="4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374" name="Line 178"/>
            <p:cNvSpPr>
              <a:spLocks noChangeShapeType="1"/>
            </p:cNvSpPr>
            <p:nvPr/>
          </p:nvSpPr>
          <p:spPr bwMode="auto">
            <a:xfrm flipV="1">
              <a:off x="379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75" name="Line 179"/>
            <p:cNvSpPr>
              <a:spLocks noChangeShapeType="1"/>
            </p:cNvSpPr>
            <p:nvPr/>
          </p:nvSpPr>
          <p:spPr bwMode="auto">
            <a:xfrm flipV="1">
              <a:off x="383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76" name="Line 180"/>
            <p:cNvSpPr>
              <a:spLocks noChangeShapeType="1"/>
            </p:cNvSpPr>
            <p:nvPr/>
          </p:nvSpPr>
          <p:spPr bwMode="auto">
            <a:xfrm flipV="1">
              <a:off x="619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77" name="Line 181"/>
            <p:cNvSpPr>
              <a:spLocks noChangeShapeType="1"/>
            </p:cNvSpPr>
            <p:nvPr/>
          </p:nvSpPr>
          <p:spPr bwMode="auto">
            <a:xfrm flipV="1">
              <a:off x="623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78" name="Line 182"/>
            <p:cNvSpPr>
              <a:spLocks noChangeShapeType="1"/>
            </p:cNvSpPr>
            <p:nvPr/>
          </p:nvSpPr>
          <p:spPr bwMode="auto">
            <a:xfrm flipV="1">
              <a:off x="859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79" name="Line 183"/>
            <p:cNvSpPr>
              <a:spLocks noChangeShapeType="1"/>
            </p:cNvSpPr>
            <p:nvPr/>
          </p:nvSpPr>
          <p:spPr bwMode="auto">
            <a:xfrm flipV="1">
              <a:off x="862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80" name="Line 184"/>
            <p:cNvSpPr>
              <a:spLocks noChangeShapeType="1"/>
            </p:cNvSpPr>
            <p:nvPr/>
          </p:nvSpPr>
          <p:spPr bwMode="auto">
            <a:xfrm flipV="1">
              <a:off x="1095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81" name="Line 185"/>
            <p:cNvSpPr>
              <a:spLocks noChangeShapeType="1"/>
            </p:cNvSpPr>
            <p:nvPr/>
          </p:nvSpPr>
          <p:spPr bwMode="auto">
            <a:xfrm flipV="1">
              <a:off x="1098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82" name="Line 186"/>
            <p:cNvSpPr>
              <a:spLocks noChangeShapeType="1"/>
            </p:cNvSpPr>
            <p:nvPr/>
          </p:nvSpPr>
          <p:spPr bwMode="auto">
            <a:xfrm flipV="1">
              <a:off x="1334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83" name="Line 187"/>
            <p:cNvSpPr>
              <a:spLocks noChangeShapeType="1"/>
            </p:cNvSpPr>
            <p:nvPr/>
          </p:nvSpPr>
          <p:spPr bwMode="auto">
            <a:xfrm flipV="1">
              <a:off x="1338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84" name="Line 188"/>
            <p:cNvSpPr>
              <a:spLocks noChangeShapeType="1"/>
            </p:cNvSpPr>
            <p:nvPr/>
          </p:nvSpPr>
          <p:spPr bwMode="auto">
            <a:xfrm flipV="1">
              <a:off x="1814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85" name="Line 189"/>
            <p:cNvSpPr>
              <a:spLocks noChangeShapeType="1"/>
            </p:cNvSpPr>
            <p:nvPr/>
          </p:nvSpPr>
          <p:spPr bwMode="auto">
            <a:xfrm flipV="1">
              <a:off x="1817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86" name="Line 190"/>
            <p:cNvSpPr>
              <a:spLocks noChangeShapeType="1"/>
            </p:cNvSpPr>
            <p:nvPr/>
          </p:nvSpPr>
          <p:spPr bwMode="auto">
            <a:xfrm flipV="1">
              <a:off x="2053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87" name="Line 191"/>
            <p:cNvSpPr>
              <a:spLocks noChangeShapeType="1"/>
            </p:cNvSpPr>
            <p:nvPr/>
          </p:nvSpPr>
          <p:spPr bwMode="auto">
            <a:xfrm flipV="1">
              <a:off x="2057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88" name="Line 192"/>
            <p:cNvSpPr>
              <a:spLocks noChangeShapeType="1"/>
            </p:cNvSpPr>
            <p:nvPr/>
          </p:nvSpPr>
          <p:spPr bwMode="auto">
            <a:xfrm flipV="1">
              <a:off x="2293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89" name="Line 193"/>
            <p:cNvSpPr>
              <a:spLocks noChangeShapeType="1"/>
            </p:cNvSpPr>
            <p:nvPr/>
          </p:nvSpPr>
          <p:spPr bwMode="auto">
            <a:xfrm flipV="1">
              <a:off x="2296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90" name="Line 194"/>
            <p:cNvSpPr>
              <a:spLocks noChangeShapeType="1"/>
            </p:cNvSpPr>
            <p:nvPr/>
          </p:nvSpPr>
          <p:spPr bwMode="auto">
            <a:xfrm flipV="1">
              <a:off x="2529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91" name="Line 195"/>
            <p:cNvSpPr>
              <a:spLocks noChangeShapeType="1"/>
            </p:cNvSpPr>
            <p:nvPr/>
          </p:nvSpPr>
          <p:spPr bwMode="auto">
            <a:xfrm flipV="1">
              <a:off x="2532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92" name="Line 196"/>
            <p:cNvSpPr>
              <a:spLocks noChangeShapeType="1"/>
            </p:cNvSpPr>
            <p:nvPr/>
          </p:nvSpPr>
          <p:spPr bwMode="auto">
            <a:xfrm flipV="1">
              <a:off x="2769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93" name="Line 197"/>
            <p:cNvSpPr>
              <a:spLocks noChangeShapeType="1"/>
            </p:cNvSpPr>
            <p:nvPr/>
          </p:nvSpPr>
          <p:spPr bwMode="auto">
            <a:xfrm flipV="1">
              <a:off x="2772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94" name="Line 198"/>
            <p:cNvSpPr>
              <a:spLocks noChangeShapeType="1"/>
            </p:cNvSpPr>
            <p:nvPr/>
          </p:nvSpPr>
          <p:spPr bwMode="auto">
            <a:xfrm>
              <a:off x="143" y="3758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95" name="Line 199"/>
            <p:cNvSpPr>
              <a:spLocks noChangeShapeType="1"/>
            </p:cNvSpPr>
            <p:nvPr/>
          </p:nvSpPr>
          <p:spPr bwMode="auto">
            <a:xfrm>
              <a:off x="143" y="3762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96" name="Line 200"/>
            <p:cNvSpPr>
              <a:spLocks noChangeShapeType="1"/>
            </p:cNvSpPr>
            <p:nvPr/>
          </p:nvSpPr>
          <p:spPr bwMode="auto">
            <a:xfrm>
              <a:off x="143" y="3493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97" name="Line 201"/>
            <p:cNvSpPr>
              <a:spLocks noChangeShapeType="1"/>
            </p:cNvSpPr>
            <p:nvPr/>
          </p:nvSpPr>
          <p:spPr bwMode="auto">
            <a:xfrm>
              <a:off x="143" y="3497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98" name="Line 202"/>
            <p:cNvSpPr>
              <a:spLocks noChangeShapeType="1"/>
            </p:cNvSpPr>
            <p:nvPr/>
          </p:nvSpPr>
          <p:spPr bwMode="auto">
            <a:xfrm>
              <a:off x="143" y="3224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99" name="Line 203"/>
            <p:cNvSpPr>
              <a:spLocks noChangeShapeType="1"/>
            </p:cNvSpPr>
            <p:nvPr/>
          </p:nvSpPr>
          <p:spPr bwMode="auto">
            <a:xfrm>
              <a:off x="143" y="3228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00" name="Line 204"/>
            <p:cNvSpPr>
              <a:spLocks noChangeShapeType="1"/>
            </p:cNvSpPr>
            <p:nvPr/>
          </p:nvSpPr>
          <p:spPr bwMode="auto">
            <a:xfrm>
              <a:off x="143" y="2959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01" name="Line 205"/>
            <p:cNvSpPr>
              <a:spLocks noChangeShapeType="1"/>
            </p:cNvSpPr>
            <p:nvPr/>
          </p:nvSpPr>
          <p:spPr bwMode="auto">
            <a:xfrm>
              <a:off x="143" y="2963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02" name="Line 206"/>
            <p:cNvSpPr>
              <a:spLocks noChangeShapeType="1"/>
            </p:cNvSpPr>
            <p:nvPr/>
          </p:nvSpPr>
          <p:spPr bwMode="auto">
            <a:xfrm>
              <a:off x="143" y="2690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03" name="Line 207"/>
            <p:cNvSpPr>
              <a:spLocks noChangeShapeType="1"/>
            </p:cNvSpPr>
            <p:nvPr/>
          </p:nvSpPr>
          <p:spPr bwMode="auto">
            <a:xfrm>
              <a:off x="143" y="2694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04" name="Line 208"/>
            <p:cNvSpPr>
              <a:spLocks noChangeShapeType="1"/>
            </p:cNvSpPr>
            <p:nvPr/>
          </p:nvSpPr>
          <p:spPr bwMode="auto">
            <a:xfrm>
              <a:off x="143" y="2156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05" name="Line 209"/>
            <p:cNvSpPr>
              <a:spLocks noChangeShapeType="1"/>
            </p:cNvSpPr>
            <p:nvPr/>
          </p:nvSpPr>
          <p:spPr bwMode="auto">
            <a:xfrm>
              <a:off x="143" y="2160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06" name="Line 210"/>
            <p:cNvSpPr>
              <a:spLocks noChangeShapeType="1"/>
            </p:cNvSpPr>
            <p:nvPr/>
          </p:nvSpPr>
          <p:spPr bwMode="auto">
            <a:xfrm>
              <a:off x="143" y="1891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07" name="Line 211"/>
            <p:cNvSpPr>
              <a:spLocks noChangeShapeType="1"/>
            </p:cNvSpPr>
            <p:nvPr/>
          </p:nvSpPr>
          <p:spPr bwMode="auto">
            <a:xfrm>
              <a:off x="143" y="1895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08" name="Line 212"/>
            <p:cNvSpPr>
              <a:spLocks noChangeShapeType="1"/>
            </p:cNvSpPr>
            <p:nvPr/>
          </p:nvSpPr>
          <p:spPr bwMode="auto">
            <a:xfrm>
              <a:off x="143" y="1621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09" name="Line 213"/>
            <p:cNvSpPr>
              <a:spLocks noChangeShapeType="1"/>
            </p:cNvSpPr>
            <p:nvPr/>
          </p:nvSpPr>
          <p:spPr bwMode="auto">
            <a:xfrm>
              <a:off x="143" y="1626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10" name="Line 214"/>
            <p:cNvSpPr>
              <a:spLocks noChangeShapeType="1"/>
            </p:cNvSpPr>
            <p:nvPr/>
          </p:nvSpPr>
          <p:spPr bwMode="auto">
            <a:xfrm>
              <a:off x="143" y="1356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11" name="Line 215"/>
            <p:cNvSpPr>
              <a:spLocks noChangeShapeType="1"/>
            </p:cNvSpPr>
            <p:nvPr/>
          </p:nvSpPr>
          <p:spPr bwMode="auto">
            <a:xfrm>
              <a:off x="143" y="1361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12" name="Line 216"/>
            <p:cNvSpPr>
              <a:spLocks noChangeShapeType="1"/>
            </p:cNvSpPr>
            <p:nvPr/>
          </p:nvSpPr>
          <p:spPr bwMode="auto">
            <a:xfrm>
              <a:off x="143" y="1087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13" name="Line 217"/>
            <p:cNvSpPr>
              <a:spLocks noChangeShapeType="1"/>
            </p:cNvSpPr>
            <p:nvPr/>
          </p:nvSpPr>
          <p:spPr bwMode="auto">
            <a:xfrm>
              <a:off x="143" y="1091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14" name="Line 218"/>
            <p:cNvSpPr>
              <a:spLocks noChangeShapeType="1"/>
            </p:cNvSpPr>
            <p:nvPr/>
          </p:nvSpPr>
          <p:spPr bwMode="auto">
            <a:xfrm>
              <a:off x="143" y="2421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15" name="Line 219"/>
            <p:cNvSpPr>
              <a:spLocks noChangeShapeType="1"/>
            </p:cNvSpPr>
            <p:nvPr/>
          </p:nvSpPr>
          <p:spPr bwMode="auto">
            <a:xfrm>
              <a:off x="143" y="2425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16" name="Line 220"/>
            <p:cNvSpPr>
              <a:spLocks noChangeShapeType="1"/>
            </p:cNvSpPr>
            <p:nvPr/>
          </p:nvSpPr>
          <p:spPr bwMode="auto">
            <a:xfrm>
              <a:off x="143" y="2429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17" name="Line 221"/>
            <p:cNvSpPr>
              <a:spLocks noChangeShapeType="1"/>
            </p:cNvSpPr>
            <p:nvPr/>
          </p:nvSpPr>
          <p:spPr bwMode="auto">
            <a:xfrm>
              <a:off x="143" y="2433"/>
              <a:ext cx="2872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18" name="Rectangle 222"/>
            <p:cNvSpPr>
              <a:spLocks noChangeArrowheads="1"/>
            </p:cNvSpPr>
            <p:nvPr/>
          </p:nvSpPr>
          <p:spPr bwMode="auto">
            <a:xfrm>
              <a:off x="2910" y="2227"/>
              <a:ext cx="9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15419" name="Freeform 223"/>
            <p:cNvSpPr>
              <a:spLocks/>
            </p:cNvSpPr>
            <p:nvPr/>
          </p:nvSpPr>
          <p:spPr bwMode="auto">
            <a:xfrm>
              <a:off x="2961" y="2374"/>
              <a:ext cx="47" cy="110"/>
            </a:xfrm>
            <a:custGeom>
              <a:avLst/>
              <a:gdLst>
                <a:gd name="T0" fmla="*/ 0 w 47"/>
                <a:gd name="T1" fmla="*/ 0 h 110"/>
                <a:gd name="T2" fmla="*/ 47 w 47"/>
                <a:gd name="T3" fmla="*/ 55 h 110"/>
                <a:gd name="T4" fmla="*/ 0 w 47"/>
                <a:gd name="T5" fmla="*/ 110 h 110"/>
                <a:gd name="T6" fmla="*/ 0 w 47"/>
                <a:gd name="T7" fmla="*/ 0 h 1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"/>
                <a:gd name="T13" fmla="*/ 0 h 110"/>
                <a:gd name="T14" fmla="*/ 47 w 47"/>
                <a:gd name="T15" fmla="*/ 110 h 1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" h="110">
                  <a:moveTo>
                    <a:pt x="0" y="0"/>
                  </a:moveTo>
                  <a:lnTo>
                    <a:pt x="47" y="55"/>
                  </a:lnTo>
                  <a:lnTo>
                    <a:pt x="0" y="1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420" name="Line 224"/>
            <p:cNvSpPr>
              <a:spLocks noChangeShapeType="1"/>
            </p:cNvSpPr>
            <p:nvPr/>
          </p:nvSpPr>
          <p:spPr bwMode="auto">
            <a:xfrm flipV="1">
              <a:off x="1570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21" name="Line 225"/>
            <p:cNvSpPr>
              <a:spLocks noChangeShapeType="1"/>
            </p:cNvSpPr>
            <p:nvPr/>
          </p:nvSpPr>
          <p:spPr bwMode="auto">
            <a:xfrm flipV="1">
              <a:off x="1574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22" name="Line 226"/>
            <p:cNvSpPr>
              <a:spLocks noChangeShapeType="1"/>
            </p:cNvSpPr>
            <p:nvPr/>
          </p:nvSpPr>
          <p:spPr bwMode="auto">
            <a:xfrm flipV="1">
              <a:off x="1578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23" name="Line 227"/>
            <p:cNvSpPr>
              <a:spLocks noChangeShapeType="1"/>
            </p:cNvSpPr>
            <p:nvPr/>
          </p:nvSpPr>
          <p:spPr bwMode="auto">
            <a:xfrm flipV="1">
              <a:off x="1581" y="822"/>
              <a:ext cx="1" cy="321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24" name="Rectangle 228"/>
            <p:cNvSpPr>
              <a:spLocks noChangeArrowheads="1"/>
            </p:cNvSpPr>
            <p:nvPr/>
          </p:nvSpPr>
          <p:spPr bwMode="auto">
            <a:xfrm>
              <a:off x="1636" y="814"/>
              <a:ext cx="9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15425" name="Freeform 229"/>
            <p:cNvSpPr>
              <a:spLocks/>
            </p:cNvSpPr>
            <p:nvPr/>
          </p:nvSpPr>
          <p:spPr bwMode="auto">
            <a:xfrm>
              <a:off x="1530" y="826"/>
              <a:ext cx="95" cy="55"/>
            </a:xfrm>
            <a:custGeom>
              <a:avLst/>
              <a:gdLst>
                <a:gd name="T0" fmla="*/ 0 w 95"/>
                <a:gd name="T1" fmla="*/ 55 h 55"/>
                <a:gd name="T2" fmla="*/ 48 w 95"/>
                <a:gd name="T3" fmla="*/ 0 h 55"/>
                <a:gd name="T4" fmla="*/ 95 w 95"/>
                <a:gd name="T5" fmla="*/ 55 h 55"/>
                <a:gd name="T6" fmla="*/ 0 w 95"/>
                <a:gd name="T7" fmla="*/ 55 h 5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5"/>
                <a:gd name="T13" fmla="*/ 0 h 55"/>
                <a:gd name="T14" fmla="*/ 95 w 95"/>
                <a:gd name="T15" fmla="*/ 55 h 5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5" h="55">
                  <a:moveTo>
                    <a:pt x="0" y="55"/>
                  </a:moveTo>
                  <a:lnTo>
                    <a:pt x="48" y="0"/>
                  </a:lnTo>
                  <a:lnTo>
                    <a:pt x="95" y="55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426" name="Rectangle 230"/>
            <p:cNvSpPr>
              <a:spLocks noChangeArrowheads="1"/>
            </p:cNvSpPr>
            <p:nvPr/>
          </p:nvSpPr>
          <p:spPr bwMode="auto">
            <a:xfrm>
              <a:off x="140" y="822"/>
              <a:ext cx="2875" cy="3214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27" name="Line 231"/>
            <p:cNvSpPr>
              <a:spLocks noChangeShapeType="1"/>
            </p:cNvSpPr>
            <p:nvPr/>
          </p:nvSpPr>
          <p:spPr bwMode="auto">
            <a:xfrm>
              <a:off x="383" y="2391"/>
              <a:ext cx="1" cy="8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28" name="Rectangle 232"/>
            <p:cNvSpPr>
              <a:spLocks noChangeArrowheads="1"/>
            </p:cNvSpPr>
            <p:nvPr/>
          </p:nvSpPr>
          <p:spPr bwMode="auto">
            <a:xfrm>
              <a:off x="321" y="2471"/>
              <a:ext cx="185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15429" name="Rectangle 233"/>
            <p:cNvSpPr>
              <a:spLocks noChangeArrowheads="1"/>
            </p:cNvSpPr>
            <p:nvPr/>
          </p:nvSpPr>
          <p:spPr bwMode="auto">
            <a:xfrm>
              <a:off x="1592" y="2471"/>
              <a:ext cx="123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15430" name="Line 234"/>
            <p:cNvSpPr>
              <a:spLocks noChangeShapeType="1"/>
            </p:cNvSpPr>
            <p:nvPr/>
          </p:nvSpPr>
          <p:spPr bwMode="auto">
            <a:xfrm>
              <a:off x="2772" y="2391"/>
              <a:ext cx="1" cy="8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31" name="Rectangle 235"/>
            <p:cNvSpPr>
              <a:spLocks noChangeArrowheads="1"/>
            </p:cNvSpPr>
            <p:nvPr/>
          </p:nvSpPr>
          <p:spPr bwMode="auto">
            <a:xfrm>
              <a:off x="2776" y="2471"/>
              <a:ext cx="123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15432" name="Rectangle 236"/>
            <p:cNvSpPr>
              <a:spLocks noChangeArrowheads="1"/>
            </p:cNvSpPr>
            <p:nvPr/>
          </p:nvSpPr>
          <p:spPr bwMode="auto">
            <a:xfrm>
              <a:off x="1418" y="3695"/>
              <a:ext cx="185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15433" name="Line 237"/>
            <p:cNvSpPr>
              <a:spLocks noChangeShapeType="1"/>
            </p:cNvSpPr>
            <p:nvPr/>
          </p:nvSpPr>
          <p:spPr bwMode="auto">
            <a:xfrm>
              <a:off x="1545" y="3762"/>
              <a:ext cx="69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34" name="Rectangle 238"/>
            <p:cNvSpPr>
              <a:spLocks noChangeArrowheads="1"/>
            </p:cNvSpPr>
            <p:nvPr/>
          </p:nvSpPr>
          <p:spPr bwMode="auto">
            <a:xfrm>
              <a:off x="1479" y="1024"/>
              <a:ext cx="123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15435" name="Line 239"/>
            <p:cNvSpPr>
              <a:spLocks noChangeShapeType="1"/>
            </p:cNvSpPr>
            <p:nvPr/>
          </p:nvSpPr>
          <p:spPr bwMode="auto">
            <a:xfrm>
              <a:off x="1545" y="1091"/>
              <a:ext cx="69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36" name="Rectangle 245"/>
            <p:cNvSpPr>
              <a:spLocks noChangeArrowheads="1"/>
            </p:cNvSpPr>
            <p:nvPr/>
          </p:nvSpPr>
          <p:spPr bwMode="auto">
            <a:xfrm>
              <a:off x="140" y="822"/>
              <a:ext cx="2875" cy="3214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5365" name="Freeform 240"/>
          <p:cNvSpPr>
            <a:spLocks/>
          </p:cNvSpPr>
          <p:nvPr/>
        </p:nvSpPr>
        <p:spPr bwMode="auto">
          <a:xfrm>
            <a:off x="3576638" y="1271588"/>
            <a:ext cx="633412" cy="2590800"/>
          </a:xfrm>
          <a:custGeom>
            <a:avLst/>
            <a:gdLst>
              <a:gd name="T0" fmla="*/ 0 w 110"/>
              <a:gd name="T1" fmla="*/ 2147483647 h 388"/>
              <a:gd name="T2" fmla="*/ 2147483647 w 110"/>
              <a:gd name="T3" fmla="*/ 2147483647 h 388"/>
              <a:gd name="T4" fmla="*/ 2147483647 w 110"/>
              <a:gd name="T5" fmla="*/ 2147483647 h 388"/>
              <a:gd name="T6" fmla="*/ 2147483647 w 110"/>
              <a:gd name="T7" fmla="*/ 2147483647 h 388"/>
              <a:gd name="T8" fmla="*/ 2147483647 w 110"/>
              <a:gd name="T9" fmla="*/ 2147483647 h 388"/>
              <a:gd name="T10" fmla="*/ 2147483647 w 110"/>
              <a:gd name="T11" fmla="*/ 2147483647 h 388"/>
              <a:gd name="T12" fmla="*/ 2147483647 w 110"/>
              <a:gd name="T13" fmla="*/ 2147483647 h 388"/>
              <a:gd name="T14" fmla="*/ 2147483647 w 110"/>
              <a:gd name="T15" fmla="*/ 2147483647 h 388"/>
              <a:gd name="T16" fmla="*/ 2147483647 w 110"/>
              <a:gd name="T17" fmla="*/ 2147483647 h 388"/>
              <a:gd name="T18" fmla="*/ 2147483647 w 110"/>
              <a:gd name="T19" fmla="*/ 2147483647 h 388"/>
              <a:gd name="T20" fmla="*/ 2147483647 w 110"/>
              <a:gd name="T21" fmla="*/ 2147483647 h 388"/>
              <a:gd name="T22" fmla="*/ 2147483647 w 110"/>
              <a:gd name="T23" fmla="*/ 2147483647 h 388"/>
              <a:gd name="T24" fmla="*/ 2147483647 w 110"/>
              <a:gd name="T25" fmla="*/ 2147483647 h 388"/>
              <a:gd name="T26" fmla="*/ 2147483647 w 110"/>
              <a:gd name="T27" fmla="*/ 2147483647 h 388"/>
              <a:gd name="T28" fmla="*/ 2147483647 w 110"/>
              <a:gd name="T29" fmla="*/ 2147483647 h 388"/>
              <a:gd name="T30" fmla="*/ 2147483647 w 110"/>
              <a:gd name="T31" fmla="*/ 2147483647 h 388"/>
              <a:gd name="T32" fmla="*/ 2147483647 w 110"/>
              <a:gd name="T33" fmla="*/ 2147483647 h 388"/>
              <a:gd name="T34" fmla="*/ 2147483647 w 110"/>
              <a:gd name="T35" fmla="*/ 2147483647 h 388"/>
              <a:gd name="T36" fmla="*/ 2147483647 w 110"/>
              <a:gd name="T37" fmla="*/ 2147483647 h 388"/>
              <a:gd name="T38" fmla="*/ 2147483647 w 110"/>
              <a:gd name="T39" fmla="*/ 2147483647 h 388"/>
              <a:gd name="T40" fmla="*/ 2147483647 w 110"/>
              <a:gd name="T41" fmla="*/ 2147483647 h 388"/>
              <a:gd name="T42" fmla="*/ 2147483647 w 110"/>
              <a:gd name="T43" fmla="*/ 2147483647 h 388"/>
              <a:gd name="T44" fmla="*/ 2147483647 w 110"/>
              <a:gd name="T45" fmla="*/ 2147483647 h 388"/>
              <a:gd name="T46" fmla="*/ 2147483647 w 110"/>
              <a:gd name="T47" fmla="*/ 2147483647 h 388"/>
              <a:gd name="T48" fmla="*/ 2147483647 w 110"/>
              <a:gd name="T49" fmla="*/ 2147483647 h 388"/>
              <a:gd name="T50" fmla="*/ 2147483647 w 110"/>
              <a:gd name="T51" fmla="*/ 2147483647 h 388"/>
              <a:gd name="T52" fmla="*/ 2147483647 w 110"/>
              <a:gd name="T53" fmla="*/ 2147483647 h 388"/>
              <a:gd name="T54" fmla="*/ 2147483647 w 110"/>
              <a:gd name="T55" fmla="*/ 2147483647 h 388"/>
              <a:gd name="T56" fmla="*/ 2147483647 w 110"/>
              <a:gd name="T57" fmla="*/ 2147483647 h 388"/>
              <a:gd name="T58" fmla="*/ 2147483647 w 110"/>
              <a:gd name="T59" fmla="*/ 2147483647 h 388"/>
              <a:gd name="T60" fmla="*/ 2147483647 w 110"/>
              <a:gd name="T61" fmla="*/ 2147483647 h 388"/>
              <a:gd name="T62" fmla="*/ 2147483647 w 110"/>
              <a:gd name="T63" fmla="*/ 2147483647 h 388"/>
              <a:gd name="T64" fmla="*/ 2147483647 w 110"/>
              <a:gd name="T65" fmla="*/ 2147483647 h 388"/>
              <a:gd name="T66" fmla="*/ 2147483647 w 110"/>
              <a:gd name="T67" fmla="*/ 2147483647 h 388"/>
              <a:gd name="T68" fmla="*/ 2147483647 w 110"/>
              <a:gd name="T69" fmla="*/ 2147483647 h 388"/>
              <a:gd name="T70" fmla="*/ 2147483647 w 110"/>
              <a:gd name="T71" fmla="*/ 2147483647 h 388"/>
              <a:gd name="T72" fmla="*/ 2147483647 w 110"/>
              <a:gd name="T73" fmla="*/ 2147483647 h 388"/>
              <a:gd name="T74" fmla="*/ 2147483647 w 110"/>
              <a:gd name="T75" fmla="*/ 2147483647 h 388"/>
              <a:gd name="T76" fmla="*/ 2147483647 w 110"/>
              <a:gd name="T77" fmla="*/ 2147483647 h 388"/>
              <a:gd name="T78" fmla="*/ 2147483647 w 110"/>
              <a:gd name="T79" fmla="*/ 2147483647 h 388"/>
              <a:gd name="T80" fmla="*/ 2147483647 w 110"/>
              <a:gd name="T81" fmla="*/ 2147483647 h 388"/>
              <a:gd name="T82" fmla="*/ 2147483647 w 110"/>
              <a:gd name="T83" fmla="*/ 2147483647 h 388"/>
              <a:gd name="T84" fmla="*/ 2147483647 w 110"/>
              <a:gd name="T85" fmla="*/ 2147483647 h 388"/>
              <a:gd name="T86" fmla="*/ 2147483647 w 110"/>
              <a:gd name="T87" fmla="*/ 2147483647 h 388"/>
              <a:gd name="T88" fmla="*/ 2147483647 w 110"/>
              <a:gd name="T89" fmla="*/ 2147483647 h 388"/>
              <a:gd name="T90" fmla="*/ 2147483647 w 110"/>
              <a:gd name="T91" fmla="*/ 2147483647 h 388"/>
              <a:gd name="T92" fmla="*/ 2147483647 w 110"/>
              <a:gd name="T93" fmla="*/ 2147483647 h 388"/>
              <a:gd name="T94" fmla="*/ 2147483647 w 110"/>
              <a:gd name="T95" fmla="*/ 2147483647 h 388"/>
              <a:gd name="T96" fmla="*/ 2147483647 w 110"/>
              <a:gd name="T97" fmla="*/ 2147483647 h 388"/>
              <a:gd name="T98" fmla="*/ 2147483647 w 110"/>
              <a:gd name="T99" fmla="*/ 2147483647 h 388"/>
              <a:gd name="T100" fmla="*/ 2147483647 w 110"/>
              <a:gd name="T101" fmla="*/ 2147483647 h 388"/>
              <a:gd name="T102" fmla="*/ 2147483647 w 110"/>
              <a:gd name="T103" fmla="*/ 2147483647 h 388"/>
              <a:gd name="T104" fmla="*/ 2147483647 w 110"/>
              <a:gd name="T105" fmla="*/ 2147483647 h 388"/>
              <a:gd name="T106" fmla="*/ 2147483647 w 110"/>
              <a:gd name="T107" fmla="*/ 2147483647 h 388"/>
              <a:gd name="T108" fmla="*/ 2147483647 w 110"/>
              <a:gd name="T109" fmla="*/ 2147483647 h 388"/>
              <a:gd name="T110" fmla="*/ 2147483647 w 110"/>
              <a:gd name="T111" fmla="*/ 0 h 38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10"/>
              <a:gd name="T169" fmla="*/ 0 h 388"/>
              <a:gd name="T170" fmla="*/ 110 w 110"/>
              <a:gd name="T171" fmla="*/ 388 h 388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10" h="388">
                <a:moveTo>
                  <a:pt x="0" y="388"/>
                </a:moveTo>
                <a:lnTo>
                  <a:pt x="2" y="382"/>
                </a:lnTo>
                <a:lnTo>
                  <a:pt x="4" y="377"/>
                </a:lnTo>
                <a:lnTo>
                  <a:pt x="6" y="371"/>
                </a:lnTo>
                <a:lnTo>
                  <a:pt x="8" y="366"/>
                </a:lnTo>
                <a:lnTo>
                  <a:pt x="10" y="360"/>
                </a:lnTo>
                <a:lnTo>
                  <a:pt x="12" y="354"/>
                </a:lnTo>
                <a:lnTo>
                  <a:pt x="14" y="348"/>
                </a:lnTo>
                <a:lnTo>
                  <a:pt x="16" y="343"/>
                </a:lnTo>
                <a:lnTo>
                  <a:pt x="18" y="337"/>
                </a:lnTo>
                <a:lnTo>
                  <a:pt x="20" y="331"/>
                </a:lnTo>
                <a:lnTo>
                  <a:pt x="22" y="325"/>
                </a:lnTo>
                <a:lnTo>
                  <a:pt x="24" y="318"/>
                </a:lnTo>
                <a:lnTo>
                  <a:pt x="26" y="312"/>
                </a:lnTo>
                <a:lnTo>
                  <a:pt x="28" y="306"/>
                </a:lnTo>
                <a:lnTo>
                  <a:pt x="30" y="300"/>
                </a:lnTo>
                <a:lnTo>
                  <a:pt x="32" y="293"/>
                </a:lnTo>
                <a:lnTo>
                  <a:pt x="34" y="287"/>
                </a:lnTo>
                <a:lnTo>
                  <a:pt x="36" y="280"/>
                </a:lnTo>
                <a:lnTo>
                  <a:pt x="38" y="274"/>
                </a:lnTo>
                <a:lnTo>
                  <a:pt x="40" y="267"/>
                </a:lnTo>
                <a:lnTo>
                  <a:pt x="42" y="261"/>
                </a:lnTo>
                <a:lnTo>
                  <a:pt x="44" y="254"/>
                </a:lnTo>
                <a:lnTo>
                  <a:pt x="46" y="247"/>
                </a:lnTo>
                <a:lnTo>
                  <a:pt x="48" y="240"/>
                </a:lnTo>
                <a:lnTo>
                  <a:pt x="50" y="234"/>
                </a:lnTo>
                <a:lnTo>
                  <a:pt x="52" y="227"/>
                </a:lnTo>
                <a:lnTo>
                  <a:pt x="54" y="220"/>
                </a:lnTo>
                <a:lnTo>
                  <a:pt x="56" y="213"/>
                </a:lnTo>
                <a:lnTo>
                  <a:pt x="58" y="205"/>
                </a:lnTo>
                <a:lnTo>
                  <a:pt x="60" y="198"/>
                </a:lnTo>
                <a:lnTo>
                  <a:pt x="62" y="191"/>
                </a:lnTo>
                <a:lnTo>
                  <a:pt x="64" y="184"/>
                </a:lnTo>
                <a:lnTo>
                  <a:pt x="66" y="176"/>
                </a:lnTo>
                <a:lnTo>
                  <a:pt x="68" y="169"/>
                </a:lnTo>
                <a:lnTo>
                  <a:pt x="70" y="161"/>
                </a:lnTo>
                <a:lnTo>
                  <a:pt x="72" y="154"/>
                </a:lnTo>
                <a:lnTo>
                  <a:pt x="74" y="146"/>
                </a:lnTo>
                <a:lnTo>
                  <a:pt x="76" y="139"/>
                </a:lnTo>
                <a:lnTo>
                  <a:pt x="78" y="131"/>
                </a:lnTo>
                <a:lnTo>
                  <a:pt x="80" y="123"/>
                </a:lnTo>
                <a:lnTo>
                  <a:pt x="82" y="115"/>
                </a:lnTo>
                <a:lnTo>
                  <a:pt x="84" y="108"/>
                </a:lnTo>
                <a:lnTo>
                  <a:pt x="86" y="100"/>
                </a:lnTo>
                <a:lnTo>
                  <a:pt x="88" y="92"/>
                </a:lnTo>
                <a:lnTo>
                  <a:pt x="90" y="84"/>
                </a:lnTo>
                <a:lnTo>
                  <a:pt x="92" y="75"/>
                </a:lnTo>
                <a:lnTo>
                  <a:pt x="94" y="67"/>
                </a:lnTo>
                <a:lnTo>
                  <a:pt x="96" y="59"/>
                </a:lnTo>
                <a:lnTo>
                  <a:pt x="98" y="51"/>
                </a:lnTo>
                <a:lnTo>
                  <a:pt x="100" y="42"/>
                </a:lnTo>
                <a:lnTo>
                  <a:pt x="102" y="34"/>
                </a:lnTo>
                <a:lnTo>
                  <a:pt x="104" y="26"/>
                </a:lnTo>
                <a:lnTo>
                  <a:pt x="106" y="17"/>
                </a:lnTo>
                <a:lnTo>
                  <a:pt x="108" y="8"/>
                </a:lnTo>
                <a:lnTo>
                  <a:pt x="11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5" name="Group 250"/>
          <p:cNvGrpSpPr>
            <a:grpSpLocks/>
          </p:cNvGrpSpPr>
          <p:nvPr/>
        </p:nvGrpSpPr>
        <p:grpSpPr bwMode="auto">
          <a:xfrm>
            <a:off x="803275" y="1292225"/>
            <a:ext cx="628650" cy="2570163"/>
            <a:chOff x="803275" y="1292225"/>
            <a:chExt cx="628650" cy="2570163"/>
          </a:xfrm>
        </p:grpSpPr>
        <p:sp>
          <p:nvSpPr>
            <p:cNvPr id="15370" name="Freeform 242"/>
            <p:cNvSpPr>
              <a:spLocks/>
            </p:cNvSpPr>
            <p:nvPr/>
          </p:nvSpPr>
          <p:spPr bwMode="auto">
            <a:xfrm>
              <a:off x="803275" y="1292225"/>
              <a:ext cx="69850" cy="339725"/>
            </a:xfrm>
            <a:custGeom>
              <a:avLst/>
              <a:gdLst>
                <a:gd name="T0" fmla="*/ 2147483647 w 12"/>
                <a:gd name="T1" fmla="*/ 2147483647 h 51"/>
                <a:gd name="T2" fmla="*/ 2147483647 w 12"/>
                <a:gd name="T3" fmla="*/ 2147483647 h 51"/>
                <a:gd name="T4" fmla="*/ 2147483647 w 12"/>
                <a:gd name="T5" fmla="*/ 2147483647 h 51"/>
                <a:gd name="T6" fmla="*/ 2147483647 w 12"/>
                <a:gd name="T7" fmla="*/ 2147483647 h 51"/>
                <a:gd name="T8" fmla="*/ 2147483647 w 12"/>
                <a:gd name="T9" fmla="*/ 2147483647 h 51"/>
                <a:gd name="T10" fmla="*/ 2147483647 w 12"/>
                <a:gd name="T11" fmla="*/ 2147483647 h 51"/>
                <a:gd name="T12" fmla="*/ 0 w 12"/>
                <a:gd name="T13" fmla="*/ 0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"/>
                <a:gd name="T22" fmla="*/ 0 h 51"/>
                <a:gd name="T23" fmla="*/ 12 w 12"/>
                <a:gd name="T24" fmla="*/ 51 h 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" h="51">
                  <a:moveTo>
                    <a:pt x="12" y="51"/>
                  </a:moveTo>
                  <a:lnTo>
                    <a:pt x="10" y="43"/>
                  </a:lnTo>
                  <a:lnTo>
                    <a:pt x="8" y="35"/>
                  </a:lnTo>
                  <a:lnTo>
                    <a:pt x="6" y="26"/>
                  </a:lnTo>
                  <a:lnTo>
                    <a:pt x="4" y="18"/>
                  </a:lnTo>
                  <a:lnTo>
                    <a:pt x="2" y="9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71" name="Freeform 243"/>
            <p:cNvSpPr>
              <a:spLocks/>
            </p:cNvSpPr>
            <p:nvPr/>
          </p:nvSpPr>
          <p:spPr bwMode="auto">
            <a:xfrm>
              <a:off x="873125" y="1631950"/>
              <a:ext cx="558800" cy="2230438"/>
            </a:xfrm>
            <a:custGeom>
              <a:avLst/>
              <a:gdLst>
                <a:gd name="T0" fmla="*/ 0 w 97"/>
                <a:gd name="T1" fmla="*/ 0 h 334"/>
                <a:gd name="T2" fmla="*/ 2147483647 w 97"/>
                <a:gd name="T3" fmla="*/ 2147483647 h 334"/>
                <a:gd name="T4" fmla="*/ 2147483647 w 97"/>
                <a:gd name="T5" fmla="*/ 2147483647 h 334"/>
                <a:gd name="T6" fmla="*/ 2147483647 w 97"/>
                <a:gd name="T7" fmla="*/ 2147483647 h 334"/>
                <a:gd name="T8" fmla="*/ 2147483647 w 97"/>
                <a:gd name="T9" fmla="*/ 2147483647 h 334"/>
                <a:gd name="T10" fmla="*/ 2147483647 w 97"/>
                <a:gd name="T11" fmla="*/ 2147483647 h 334"/>
                <a:gd name="T12" fmla="*/ 2147483647 w 97"/>
                <a:gd name="T13" fmla="*/ 2147483647 h 334"/>
                <a:gd name="T14" fmla="*/ 2147483647 w 97"/>
                <a:gd name="T15" fmla="*/ 2147483647 h 334"/>
                <a:gd name="T16" fmla="*/ 2147483647 w 97"/>
                <a:gd name="T17" fmla="*/ 2147483647 h 334"/>
                <a:gd name="T18" fmla="*/ 2147483647 w 97"/>
                <a:gd name="T19" fmla="*/ 2147483647 h 334"/>
                <a:gd name="T20" fmla="*/ 2147483647 w 97"/>
                <a:gd name="T21" fmla="*/ 2147483647 h 334"/>
                <a:gd name="T22" fmla="*/ 2147483647 w 97"/>
                <a:gd name="T23" fmla="*/ 2147483647 h 334"/>
                <a:gd name="T24" fmla="*/ 2147483647 w 97"/>
                <a:gd name="T25" fmla="*/ 2147483647 h 334"/>
                <a:gd name="T26" fmla="*/ 2147483647 w 97"/>
                <a:gd name="T27" fmla="*/ 2147483647 h 334"/>
                <a:gd name="T28" fmla="*/ 2147483647 w 97"/>
                <a:gd name="T29" fmla="*/ 2147483647 h 334"/>
                <a:gd name="T30" fmla="*/ 2147483647 w 97"/>
                <a:gd name="T31" fmla="*/ 2147483647 h 334"/>
                <a:gd name="T32" fmla="*/ 2147483647 w 97"/>
                <a:gd name="T33" fmla="*/ 2147483647 h 334"/>
                <a:gd name="T34" fmla="*/ 2147483647 w 97"/>
                <a:gd name="T35" fmla="*/ 2147483647 h 334"/>
                <a:gd name="T36" fmla="*/ 2147483647 w 97"/>
                <a:gd name="T37" fmla="*/ 2147483647 h 334"/>
                <a:gd name="T38" fmla="*/ 2147483647 w 97"/>
                <a:gd name="T39" fmla="*/ 2147483647 h 334"/>
                <a:gd name="T40" fmla="*/ 2147483647 w 97"/>
                <a:gd name="T41" fmla="*/ 2147483647 h 334"/>
                <a:gd name="T42" fmla="*/ 2147483647 w 97"/>
                <a:gd name="T43" fmla="*/ 2147483647 h 334"/>
                <a:gd name="T44" fmla="*/ 2147483647 w 97"/>
                <a:gd name="T45" fmla="*/ 2147483647 h 334"/>
                <a:gd name="T46" fmla="*/ 2147483647 w 97"/>
                <a:gd name="T47" fmla="*/ 2147483647 h 334"/>
                <a:gd name="T48" fmla="*/ 2147483647 w 97"/>
                <a:gd name="T49" fmla="*/ 2147483647 h 334"/>
                <a:gd name="T50" fmla="*/ 2147483647 w 97"/>
                <a:gd name="T51" fmla="*/ 2147483647 h 334"/>
                <a:gd name="T52" fmla="*/ 2147483647 w 97"/>
                <a:gd name="T53" fmla="*/ 2147483647 h 334"/>
                <a:gd name="T54" fmla="*/ 2147483647 w 97"/>
                <a:gd name="T55" fmla="*/ 2147483647 h 334"/>
                <a:gd name="T56" fmla="*/ 2147483647 w 97"/>
                <a:gd name="T57" fmla="*/ 2147483647 h 334"/>
                <a:gd name="T58" fmla="*/ 2147483647 w 97"/>
                <a:gd name="T59" fmla="*/ 2147483647 h 334"/>
                <a:gd name="T60" fmla="*/ 2147483647 w 97"/>
                <a:gd name="T61" fmla="*/ 2147483647 h 334"/>
                <a:gd name="T62" fmla="*/ 2147483647 w 97"/>
                <a:gd name="T63" fmla="*/ 2147483647 h 334"/>
                <a:gd name="T64" fmla="*/ 2147483647 w 97"/>
                <a:gd name="T65" fmla="*/ 2147483647 h 334"/>
                <a:gd name="T66" fmla="*/ 2147483647 w 97"/>
                <a:gd name="T67" fmla="*/ 2147483647 h 334"/>
                <a:gd name="T68" fmla="*/ 2147483647 w 97"/>
                <a:gd name="T69" fmla="*/ 2147483647 h 334"/>
                <a:gd name="T70" fmla="*/ 2147483647 w 97"/>
                <a:gd name="T71" fmla="*/ 2147483647 h 334"/>
                <a:gd name="T72" fmla="*/ 2147483647 w 97"/>
                <a:gd name="T73" fmla="*/ 2147483647 h 334"/>
                <a:gd name="T74" fmla="*/ 2147483647 w 97"/>
                <a:gd name="T75" fmla="*/ 2147483647 h 334"/>
                <a:gd name="T76" fmla="*/ 2147483647 w 97"/>
                <a:gd name="T77" fmla="*/ 2147483647 h 334"/>
                <a:gd name="T78" fmla="*/ 2147483647 w 97"/>
                <a:gd name="T79" fmla="*/ 2147483647 h 334"/>
                <a:gd name="T80" fmla="*/ 2147483647 w 97"/>
                <a:gd name="T81" fmla="*/ 2147483647 h 334"/>
                <a:gd name="T82" fmla="*/ 2147483647 w 97"/>
                <a:gd name="T83" fmla="*/ 2147483647 h 334"/>
                <a:gd name="T84" fmla="*/ 2147483647 w 97"/>
                <a:gd name="T85" fmla="*/ 2147483647 h 334"/>
                <a:gd name="T86" fmla="*/ 2147483647 w 97"/>
                <a:gd name="T87" fmla="*/ 2147483647 h 334"/>
                <a:gd name="T88" fmla="*/ 2147483647 w 97"/>
                <a:gd name="T89" fmla="*/ 2147483647 h 334"/>
                <a:gd name="T90" fmla="*/ 2147483647 w 97"/>
                <a:gd name="T91" fmla="*/ 2147483647 h 334"/>
                <a:gd name="T92" fmla="*/ 2147483647 w 97"/>
                <a:gd name="T93" fmla="*/ 2147483647 h 334"/>
                <a:gd name="T94" fmla="*/ 2147483647 w 97"/>
                <a:gd name="T95" fmla="*/ 2147483647 h 334"/>
                <a:gd name="T96" fmla="*/ 2147483647 w 97"/>
                <a:gd name="T97" fmla="*/ 2147483647 h 334"/>
                <a:gd name="T98" fmla="*/ 2147483647 w 97"/>
                <a:gd name="T99" fmla="*/ 2147483647 h 33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97"/>
                <a:gd name="T151" fmla="*/ 0 h 334"/>
                <a:gd name="T152" fmla="*/ 97 w 97"/>
                <a:gd name="T153" fmla="*/ 334 h 33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97" h="334">
                  <a:moveTo>
                    <a:pt x="0" y="0"/>
                  </a:moveTo>
                  <a:lnTo>
                    <a:pt x="2" y="9"/>
                  </a:lnTo>
                  <a:lnTo>
                    <a:pt x="4" y="17"/>
                  </a:lnTo>
                  <a:lnTo>
                    <a:pt x="6" y="25"/>
                  </a:lnTo>
                  <a:lnTo>
                    <a:pt x="8" y="33"/>
                  </a:lnTo>
                  <a:lnTo>
                    <a:pt x="10" y="41"/>
                  </a:lnTo>
                  <a:lnTo>
                    <a:pt x="12" y="49"/>
                  </a:lnTo>
                  <a:lnTo>
                    <a:pt x="14" y="57"/>
                  </a:lnTo>
                  <a:lnTo>
                    <a:pt x="16" y="65"/>
                  </a:lnTo>
                  <a:lnTo>
                    <a:pt x="18" y="73"/>
                  </a:lnTo>
                  <a:lnTo>
                    <a:pt x="20" y="80"/>
                  </a:lnTo>
                  <a:lnTo>
                    <a:pt x="22" y="88"/>
                  </a:lnTo>
                  <a:lnTo>
                    <a:pt x="24" y="96"/>
                  </a:lnTo>
                  <a:lnTo>
                    <a:pt x="26" y="103"/>
                  </a:lnTo>
                  <a:lnTo>
                    <a:pt x="28" y="111"/>
                  </a:lnTo>
                  <a:lnTo>
                    <a:pt x="30" y="118"/>
                  </a:lnTo>
                  <a:lnTo>
                    <a:pt x="32" y="125"/>
                  </a:lnTo>
                  <a:lnTo>
                    <a:pt x="34" y="133"/>
                  </a:lnTo>
                  <a:lnTo>
                    <a:pt x="36" y="140"/>
                  </a:lnTo>
                  <a:lnTo>
                    <a:pt x="38" y="147"/>
                  </a:lnTo>
                  <a:lnTo>
                    <a:pt x="40" y="154"/>
                  </a:lnTo>
                  <a:lnTo>
                    <a:pt x="42" y="162"/>
                  </a:lnTo>
                  <a:lnTo>
                    <a:pt x="44" y="169"/>
                  </a:lnTo>
                  <a:lnTo>
                    <a:pt x="46" y="176"/>
                  </a:lnTo>
                  <a:lnTo>
                    <a:pt x="48" y="182"/>
                  </a:lnTo>
                  <a:lnTo>
                    <a:pt x="50" y="189"/>
                  </a:lnTo>
                  <a:lnTo>
                    <a:pt x="52" y="196"/>
                  </a:lnTo>
                  <a:lnTo>
                    <a:pt x="54" y="203"/>
                  </a:lnTo>
                  <a:lnTo>
                    <a:pt x="56" y="210"/>
                  </a:lnTo>
                  <a:lnTo>
                    <a:pt x="58" y="216"/>
                  </a:lnTo>
                  <a:lnTo>
                    <a:pt x="60" y="223"/>
                  </a:lnTo>
                  <a:lnTo>
                    <a:pt x="62" y="229"/>
                  </a:lnTo>
                  <a:lnTo>
                    <a:pt x="64" y="236"/>
                  </a:lnTo>
                  <a:lnTo>
                    <a:pt x="66" y="242"/>
                  </a:lnTo>
                  <a:lnTo>
                    <a:pt x="68" y="248"/>
                  </a:lnTo>
                  <a:lnTo>
                    <a:pt x="70" y="255"/>
                  </a:lnTo>
                  <a:lnTo>
                    <a:pt x="72" y="261"/>
                  </a:lnTo>
                  <a:lnTo>
                    <a:pt x="74" y="267"/>
                  </a:lnTo>
                  <a:lnTo>
                    <a:pt x="76" y="273"/>
                  </a:lnTo>
                  <a:lnTo>
                    <a:pt x="78" y="279"/>
                  </a:lnTo>
                  <a:lnTo>
                    <a:pt x="80" y="285"/>
                  </a:lnTo>
                  <a:lnTo>
                    <a:pt x="82" y="291"/>
                  </a:lnTo>
                  <a:lnTo>
                    <a:pt x="84" y="297"/>
                  </a:lnTo>
                  <a:lnTo>
                    <a:pt x="86" y="303"/>
                  </a:lnTo>
                  <a:lnTo>
                    <a:pt x="88" y="308"/>
                  </a:lnTo>
                  <a:lnTo>
                    <a:pt x="90" y="314"/>
                  </a:lnTo>
                  <a:lnTo>
                    <a:pt x="92" y="320"/>
                  </a:lnTo>
                  <a:lnTo>
                    <a:pt x="94" y="325"/>
                  </a:lnTo>
                  <a:lnTo>
                    <a:pt x="96" y="331"/>
                  </a:lnTo>
                  <a:lnTo>
                    <a:pt x="97" y="334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252" name="Freeform 244"/>
          <p:cNvSpPr>
            <a:spLocks/>
          </p:cNvSpPr>
          <p:nvPr/>
        </p:nvSpPr>
        <p:spPr bwMode="auto">
          <a:xfrm>
            <a:off x="1431925" y="2160588"/>
            <a:ext cx="2151063" cy="1695450"/>
          </a:xfrm>
          <a:custGeom>
            <a:avLst/>
            <a:gdLst>
              <a:gd name="T0" fmla="*/ 2147483647 w 373"/>
              <a:gd name="T1" fmla="*/ 2147483647 h 254"/>
              <a:gd name="T2" fmla="*/ 2147483647 w 373"/>
              <a:gd name="T3" fmla="*/ 2147483647 h 254"/>
              <a:gd name="T4" fmla="*/ 2147483647 w 373"/>
              <a:gd name="T5" fmla="*/ 2147483647 h 254"/>
              <a:gd name="T6" fmla="*/ 2147483647 w 373"/>
              <a:gd name="T7" fmla="*/ 2147483647 h 254"/>
              <a:gd name="T8" fmla="*/ 2147483647 w 373"/>
              <a:gd name="T9" fmla="*/ 2147483647 h 254"/>
              <a:gd name="T10" fmla="*/ 2147483647 w 373"/>
              <a:gd name="T11" fmla="*/ 2147483647 h 254"/>
              <a:gd name="T12" fmla="*/ 2147483647 w 373"/>
              <a:gd name="T13" fmla="*/ 2147483647 h 254"/>
              <a:gd name="T14" fmla="*/ 2147483647 w 373"/>
              <a:gd name="T15" fmla="*/ 2147483647 h 254"/>
              <a:gd name="T16" fmla="*/ 2147483647 w 373"/>
              <a:gd name="T17" fmla="*/ 2147483647 h 254"/>
              <a:gd name="T18" fmla="*/ 2147483647 w 373"/>
              <a:gd name="T19" fmla="*/ 2147483647 h 254"/>
              <a:gd name="T20" fmla="*/ 2147483647 w 373"/>
              <a:gd name="T21" fmla="*/ 2147483647 h 254"/>
              <a:gd name="T22" fmla="*/ 2147483647 w 373"/>
              <a:gd name="T23" fmla="*/ 2147483647 h 254"/>
              <a:gd name="T24" fmla="*/ 2147483647 w 373"/>
              <a:gd name="T25" fmla="*/ 2147483647 h 254"/>
              <a:gd name="T26" fmla="*/ 2147483647 w 373"/>
              <a:gd name="T27" fmla="*/ 2147483647 h 254"/>
              <a:gd name="T28" fmla="*/ 2147483647 w 373"/>
              <a:gd name="T29" fmla="*/ 2147483647 h 254"/>
              <a:gd name="T30" fmla="*/ 2147483647 w 373"/>
              <a:gd name="T31" fmla="*/ 2147483647 h 254"/>
              <a:gd name="T32" fmla="*/ 2147483647 w 373"/>
              <a:gd name="T33" fmla="*/ 2147483647 h 254"/>
              <a:gd name="T34" fmla="*/ 2147483647 w 373"/>
              <a:gd name="T35" fmla="*/ 2147483647 h 254"/>
              <a:gd name="T36" fmla="*/ 2147483647 w 373"/>
              <a:gd name="T37" fmla="*/ 2147483647 h 254"/>
              <a:gd name="T38" fmla="*/ 2147483647 w 373"/>
              <a:gd name="T39" fmla="*/ 2147483647 h 254"/>
              <a:gd name="T40" fmla="*/ 2147483647 w 373"/>
              <a:gd name="T41" fmla="*/ 2147483647 h 254"/>
              <a:gd name="T42" fmla="*/ 2147483647 w 373"/>
              <a:gd name="T43" fmla="*/ 2147483647 h 254"/>
              <a:gd name="T44" fmla="*/ 2147483647 w 373"/>
              <a:gd name="T45" fmla="*/ 2147483647 h 254"/>
              <a:gd name="T46" fmla="*/ 2147483647 w 373"/>
              <a:gd name="T47" fmla="*/ 2147483647 h 254"/>
              <a:gd name="T48" fmla="*/ 2147483647 w 373"/>
              <a:gd name="T49" fmla="*/ 2147483647 h 254"/>
              <a:gd name="T50" fmla="*/ 2147483647 w 373"/>
              <a:gd name="T51" fmla="*/ 2147483647 h 254"/>
              <a:gd name="T52" fmla="*/ 2147483647 w 373"/>
              <a:gd name="T53" fmla="*/ 2147483647 h 254"/>
              <a:gd name="T54" fmla="*/ 2147483647 w 373"/>
              <a:gd name="T55" fmla="*/ 2147483647 h 254"/>
              <a:gd name="T56" fmla="*/ 2147483647 w 373"/>
              <a:gd name="T57" fmla="*/ 2147483647 h 254"/>
              <a:gd name="T58" fmla="*/ 2147483647 w 373"/>
              <a:gd name="T59" fmla="*/ 0 h 254"/>
              <a:gd name="T60" fmla="*/ 2147483647 w 373"/>
              <a:gd name="T61" fmla="*/ 0 h 254"/>
              <a:gd name="T62" fmla="*/ 2147483647 w 373"/>
              <a:gd name="T63" fmla="*/ 0 h 254"/>
              <a:gd name="T64" fmla="*/ 2147483647 w 373"/>
              <a:gd name="T65" fmla="*/ 2147483647 h 254"/>
              <a:gd name="T66" fmla="*/ 2147483647 w 373"/>
              <a:gd name="T67" fmla="*/ 2147483647 h 254"/>
              <a:gd name="T68" fmla="*/ 2147483647 w 373"/>
              <a:gd name="T69" fmla="*/ 2147483647 h 254"/>
              <a:gd name="T70" fmla="*/ 2147483647 w 373"/>
              <a:gd name="T71" fmla="*/ 2147483647 h 254"/>
              <a:gd name="T72" fmla="*/ 2147483647 w 373"/>
              <a:gd name="T73" fmla="*/ 2147483647 h 254"/>
              <a:gd name="T74" fmla="*/ 2147483647 w 373"/>
              <a:gd name="T75" fmla="*/ 2147483647 h 254"/>
              <a:gd name="T76" fmla="*/ 2147483647 w 373"/>
              <a:gd name="T77" fmla="*/ 2147483647 h 254"/>
              <a:gd name="T78" fmla="*/ 2147483647 w 373"/>
              <a:gd name="T79" fmla="*/ 2147483647 h 254"/>
              <a:gd name="T80" fmla="*/ 2147483647 w 373"/>
              <a:gd name="T81" fmla="*/ 2147483647 h 254"/>
              <a:gd name="T82" fmla="*/ 2147483647 w 373"/>
              <a:gd name="T83" fmla="*/ 2147483647 h 254"/>
              <a:gd name="T84" fmla="*/ 2147483647 w 373"/>
              <a:gd name="T85" fmla="*/ 2147483647 h 254"/>
              <a:gd name="T86" fmla="*/ 2147483647 w 373"/>
              <a:gd name="T87" fmla="*/ 2147483647 h 254"/>
              <a:gd name="T88" fmla="*/ 2147483647 w 373"/>
              <a:gd name="T89" fmla="*/ 2147483647 h 254"/>
              <a:gd name="T90" fmla="*/ 2147483647 w 373"/>
              <a:gd name="T91" fmla="*/ 2147483647 h 254"/>
              <a:gd name="T92" fmla="*/ 2147483647 w 373"/>
              <a:gd name="T93" fmla="*/ 2147483647 h 254"/>
              <a:gd name="T94" fmla="*/ 2147483647 w 373"/>
              <a:gd name="T95" fmla="*/ 2147483647 h 254"/>
              <a:gd name="T96" fmla="*/ 2147483647 w 373"/>
              <a:gd name="T97" fmla="*/ 2147483647 h 254"/>
              <a:gd name="T98" fmla="*/ 2147483647 w 373"/>
              <a:gd name="T99" fmla="*/ 2147483647 h 254"/>
              <a:gd name="T100" fmla="*/ 2147483647 w 373"/>
              <a:gd name="T101" fmla="*/ 2147483647 h 254"/>
              <a:gd name="T102" fmla="*/ 2147483647 w 373"/>
              <a:gd name="T103" fmla="*/ 2147483647 h 254"/>
              <a:gd name="T104" fmla="*/ 2147483647 w 373"/>
              <a:gd name="T105" fmla="*/ 2147483647 h 254"/>
              <a:gd name="T106" fmla="*/ 2147483647 w 373"/>
              <a:gd name="T107" fmla="*/ 2147483647 h 254"/>
              <a:gd name="T108" fmla="*/ 2147483647 w 373"/>
              <a:gd name="T109" fmla="*/ 2147483647 h 254"/>
              <a:gd name="T110" fmla="*/ 2147483647 w 373"/>
              <a:gd name="T111" fmla="*/ 2147483647 h 254"/>
              <a:gd name="T112" fmla="*/ 2147483647 w 373"/>
              <a:gd name="T113" fmla="*/ 2147483647 h 254"/>
              <a:gd name="T114" fmla="*/ 2147483647 w 373"/>
              <a:gd name="T115" fmla="*/ 2147483647 h 254"/>
              <a:gd name="T116" fmla="*/ 2147483647 w 373"/>
              <a:gd name="T117" fmla="*/ 2147483647 h 254"/>
              <a:gd name="T118" fmla="*/ 2147483647 w 373"/>
              <a:gd name="T119" fmla="*/ 2147483647 h 254"/>
              <a:gd name="T120" fmla="*/ 2147483647 w 373"/>
              <a:gd name="T121" fmla="*/ 2147483647 h 254"/>
              <a:gd name="T122" fmla="*/ 2147483647 w 373"/>
              <a:gd name="T123" fmla="*/ 2147483647 h 25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73"/>
              <a:gd name="T187" fmla="*/ 0 h 254"/>
              <a:gd name="T188" fmla="*/ 373 w 373"/>
              <a:gd name="T189" fmla="*/ 254 h 25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73" h="254">
                <a:moveTo>
                  <a:pt x="0" y="253"/>
                </a:moveTo>
                <a:lnTo>
                  <a:pt x="2" y="248"/>
                </a:lnTo>
                <a:lnTo>
                  <a:pt x="4" y="242"/>
                </a:lnTo>
                <a:lnTo>
                  <a:pt x="6" y="237"/>
                </a:lnTo>
                <a:lnTo>
                  <a:pt x="8" y="232"/>
                </a:lnTo>
                <a:lnTo>
                  <a:pt x="10" y="227"/>
                </a:lnTo>
                <a:lnTo>
                  <a:pt x="12" y="221"/>
                </a:lnTo>
                <a:lnTo>
                  <a:pt x="14" y="216"/>
                </a:lnTo>
                <a:lnTo>
                  <a:pt x="16" y="211"/>
                </a:lnTo>
                <a:lnTo>
                  <a:pt x="18" y="206"/>
                </a:lnTo>
                <a:lnTo>
                  <a:pt x="20" y="201"/>
                </a:lnTo>
                <a:lnTo>
                  <a:pt x="22" y="197"/>
                </a:lnTo>
                <a:lnTo>
                  <a:pt x="24" y="192"/>
                </a:lnTo>
                <a:lnTo>
                  <a:pt x="26" y="187"/>
                </a:lnTo>
                <a:lnTo>
                  <a:pt x="28" y="183"/>
                </a:lnTo>
                <a:lnTo>
                  <a:pt x="30" y="178"/>
                </a:lnTo>
                <a:lnTo>
                  <a:pt x="32" y="173"/>
                </a:lnTo>
                <a:lnTo>
                  <a:pt x="34" y="169"/>
                </a:lnTo>
                <a:lnTo>
                  <a:pt x="36" y="164"/>
                </a:lnTo>
                <a:lnTo>
                  <a:pt x="38" y="160"/>
                </a:lnTo>
                <a:lnTo>
                  <a:pt x="40" y="156"/>
                </a:lnTo>
                <a:lnTo>
                  <a:pt x="42" y="152"/>
                </a:lnTo>
                <a:lnTo>
                  <a:pt x="44" y="147"/>
                </a:lnTo>
                <a:lnTo>
                  <a:pt x="46" y="143"/>
                </a:lnTo>
                <a:lnTo>
                  <a:pt x="48" y="139"/>
                </a:lnTo>
                <a:lnTo>
                  <a:pt x="50" y="135"/>
                </a:lnTo>
                <a:lnTo>
                  <a:pt x="52" y="131"/>
                </a:lnTo>
                <a:lnTo>
                  <a:pt x="54" y="127"/>
                </a:lnTo>
                <a:lnTo>
                  <a:pt x="56" y="124"/>
                </a:lnTo>
                <a:lnTo>
                  <a:pt x="58" y="120"/>
                </a:lnTo>
                <a:lnTo>
                  <a:pt x="60" y="116"/>
                </a:lnTo>
                <a:lnTo>
                  <a:pt x="62" y="112"/>
                </a:lnTo>
                <a:lnTo>
                  <a:pt x="64" y="109"/>
                </a:lnTo>
                <a:lnTo>
                  <a:pt x="66" y="105"/>
                </a:lnTo>
                <a:lnTo>
                  <a:pt x="68" y="102"/>
                </a:lnTo>
                <a:lnTo>
                  <a:pt x="70" y="98"/>
                </a:lnTo>
                <a:lnTo>
                  <a:pt x="72" y="95"/>
                </a:lnTo>
                <a:lnTo>
                  <a:pt x="74" y="92"/>
                </a:lnTo>
                <a:lnTo>
                  <a:pt x="76" y="88"/>
                </a:lnTo>
                <a:lnTo>
                  <a:pt x="78" y="85"/>
                </a:lnTo>
                <a:lnTo>
                  <a:pt x="80" y="82"/>
                </a:lnTo>
                <a:lnTo>
                  <a:pt x="82" y="79"/>
                </a:lnTo>
                <a:lnTo>
                  <a:pt x="84" y="76"/>
                </a:lnTo>
                <a:lnTo>
                  <a:pt x="86" y="73"/>
                </a:lnTo>
                <a:lnTo>
                  <a:pt x="88" y="70"/>
                </a:lnTo>
                <a:lnTo>
                  <a:pt x="90" y="67"/>
                </a:lnTo>
                <a:lnTo>
                  <a:pt x="92" y="65"/>
                </a:lnTo>
                <a:lnTo>
                  <a:pt x="94" y="62"/>
                </a:lnTo>
                <a:lnTo>
                  <a:pt x="96" y="59"/>
                </a:lnTo>
                <a:lnTo>
                  <a:pt x="98" y="57"/>
                </a:lnTo>
                <a:lnTo>
                  <a:pt x="100" y="54"/>
                </a:lnTo>
                <a:lnTo>
                  <a:pt x="102" y="52"/>
                </a:lnTo>
                <a:lnTo>
                  <a:pt x="104" y="49"/>
                </a:lnTo>
                <a:lnTo>
                  <a:pt x="106" y="47"/>
                </a:lnTo>
                <a:lnTo>
                  <a:pt x="108" y="44"/>
                </a:lnTo>
                <a:lnTo>
                  <a:pt x="110" y="42"/>
                </a:lnTo>
                <a:lnTo>
                  <a:pt x="112" y="40"/>
                </a:lnTo>
                <a:lnTo>
                  <a:pt x="114" y="38"/>
                </a:lnTo>
                <a:lnTo>
                  <a:pt x="116" y="36"/>
                </a:lnTo>
                <a:lnTo>
                  <a:pt x="118" y="34"/>
                </a:lnTo>
                <a:lnTo>
                  <a:pt x="120" y="32"/>
                </a:lnTo>
                <a:lnTo>
                  <a:pt x="122" y="30"/>
                </a:lnTo>
                <a:lnTo>
                  <a:pt x="124" y="28"/>
                </a:lnTo>
                <a:lnTo>
                  <a:pt x="126" y="26"/>
                </a:lnTo>
                <a:lnTo>
                  <a:pt x="128" y="25"/>
                </a:lnTo>
                <a:lnTo>
                  <a:pt x="130" y="23"/>
                </a:lnTo>
                <a:lnTo>
                  <a:pt x="132" y="21"/>
                </a:lnTo>
                <a:lnTo>
                  <a:pt x="134" y="20"/>
                </a:lnTo>
                <a:lnTo>
                  <a:pt x="136" y="18"/>
                </a:lnTo>
                <a:lnTo>
                  <a:pt x="138" y="17"/>
                </a:lnTo>
                <a:lnTo>
                  <a:pt x="140" y="15"/>
                </a:lnTo>
                <a:lnTo>
                  <a:pt x="142" y="14"/>
                </a:lnTo>
                <a:lnTo>
                  <a:pt x="144" y="13"/>
                </a:lnTo>
                <a:lnTo>
                  <a:pt x="146" y="12"/>
                </a:lnTo>
                <a:lnTo>
                  <a:pt x="148" y="10"/>
                </a:lnTo>
                <a:lnTo>
                  <a:pt x="150" y="9"/>
                </a:lnTo>
                <a:lnTo>
                  <a:pt x="152" y="8"/>
                </a:lnTo>
                <a:lnTo>
                  <a:pt x="154" y="7"/>
                </a:lnTo>
                <a:lnTo>
                  <a:pt x="156" y="7"/>
                </a:lnTo>
                <a:lnTo>
                  <a:pt x="158" y="6"/>
                </a:lnTo>
                <a:lnTo>
                  <a:pt x="160" y="5"/>
                </a:lnTo>
                <a:lnTo>
                  <a:pt x="162" y="4"/>
                </a:lnTo>
                <a:lnTo>
                  <a:pt x="164" y="3"/>
                </a:lnTo>
                <a:lnTo>
                  <a:pt x="166" y="3"/>
                </a:lnTo>
                <a:lnTo>
                  <a:pt x="168" y="2"/>
                </a:lnTo>
                <a:lnTo>
                  <a:pt x="170" y="2"/>
                </a:lnTo>
                <a:lnTo>
                  <a:pt x="172" y="1"/>
                </a:lnTo>
                <a:lnTo>
                  <a:pt x="174" y="1"/>
                </a:lnTo>
                <a:lnTo>
                  <a:pt x="176" y="1"/>
                </a:lnTo>
                <a:lnTo>
                  <a:pt x="178" y="0"/>
                </a:lnTo>
                <a:lnTo>
                  <a:pt x="180" y="0"/>
                </a:lnTo>
                <a:lnTo>
                  <a:pt x="182" y="0"/>
                </a:lnTo>
                <a:lnTo>
                  <a:pt x="184" y="0"/>
                </a:lnTo>
                <a:lnTo>
                  <a:pt x="186" y="0"/>
                </a:lnTo>
                <a:lnTo>
                  <a:pt x="188" y="0"/>
                </a:lnTo>
                <a:lnTo>
                  <a:pt x="190" y="0"/>
                </a:lnTo>
                <a:lnTo>
                  <a:pt x="192" y="0"/>
                </a:lnTo>
                <a:lnTo>
                  <a:pt x="194" y="0"/>
                </a:lnTo>
                <a:lnTo>
                  <a:pt x="196" y="1"/>
                </a:lnTo>
                <a:lnTo>
                  <a:pt x="198" y="1"/>
                </a:lnTo>
                <a:lnTo>
                  <a:pt x="200" y="1"/>
                </a:lnTo>
                <a:lnTo>
                  <a:pt x="202" y="2"/>
                </a:lnTo>
                <a:lnTo>
                  <a:pt x="204" y="2"/>
                </a:lnTo>
                <a:lnTo>
                  <a:pt x="206" y="3"/>
                </a:lnTo>
                <a:lnTo>
                  <a:pt x="208" y="4"/>
                </a:lnTo>
                <a:lnTo>
                  <a:pt x="210" y="4"/>
                </a:lnTo>
                <a:lnTo>
                  <a:pt x="212" y="5"/>
                </a:lnTo>
                <a:lnTo>
                  <a:pt x="214" y="6"/>
                </a:lnTo>
                <a:lnTo>
                  <a:pt x="216" y="7"/>
                </a:lnTo>
                <a:lnTo>
                  <a:pt x="218" y="8"/>
                </a:lnTo>
                <a:lnTo>
                  <a:pt x="220" y="9"/>
                </a:lnTo>
                <a:lnTo>
                  <a:pt x="222" y="10"/>
                </a:lnTo>
                <a:lnTo>
                  <a:pt x="224" y="11"/>
                </a:lnTo>
                <a:lnTo>
                  <a:pt x="226" y="12"/>
                </a:lnTo>
                <a:lnTo>
                  <a:pt x="228" y="13"/>
                </a:lnTo>
                <a:lnTo>
                  <a:pt x="230" y="14"/>
                </a:lnTo>
                <a:lnTo>
                  <a:pt x="232" y="16"/>
                </a:lnTo>
                <a:lnTo>
                  <a:pt x="234" y="17"/>
                </a:lnTo>
                <a:lnTo>
                  <a:pt x="236" y="18"/>
                </a:lnTo>
                <a:lnTo>
                  <a:pt x="238" y="20"/>
                </a:lnTo>
                <a:lnTo>
                  <a:pt x="240" y="21"/>
                </a:lnTo>
                <a:lnTo>
                  <a:pt x="242" y="23"/>
                </a:lnTo>
                <a:lnTo>
                  <a:pt x="244" y="25"/>
                </a:lnTo>
                <a:lnTo>
                  <a:pt x="246" y="27"/>
                </a:lnTo>
                <a:lnTo>
                  <a:pt x="248" y="28"/>
                </a:lnTo>
                <a:lnTo>
                  <a:pt x="250" y="30"/>
                </a:lnTo>
                <a:lnTo>
                  <a:pt x="252" y="32"/>
                </a:lnTo>
                <a:lnTo>
                  <a:pt x="254" y="34"/>
                </a:lnTo>
                <a:lnTo>
                  <a:pt x="256" y="36"/>
                </a:lnTo>
                <a:lnTo>
                  <a:pt x="258" y="38"/>
                </a:lnTo>
                <a:lnTo>
                  <a:pt x="260" y="40"/>
                </a:lnTo>
                <a:lnTo>
                  <a:pt x="262" y="42"/>
                </a:lnTo>
                <a:lnTo>
                  <a:pt x="264" y="45"/>
                </a:lnTo>
                <a:lnTo>
                  <a:pt x="266" y="47"/>
                </a:lnTo>
                <a:lnTo>
                  <a:pt x="268" y="49"/>
                </a:lnTo>
                <a:lnTo>
                  <a:pt x="270" y="52"/>
                </a:lnTo>
                <a:lnTo>
                  <a:pt x="272" y="54"/>
                </a:lnTo>
                <a:lnTo>
                  <a:pt x="274" y="57"/>
                </a:lnTo>
                <a:lnTo>
                  <a:pt x="276" y="60"/>
                </a:lnTo>
                <a:lnTo>
                  <a:pt x="278" y="62"/>
                </a:lnTo>
                <a:lnTo>
                  <a:pt x="280" y="65"/>
                </a:lnTo>
                <a:lnTo>
                  <a:pt x="282" y="68"/>
                </a:lnTo>
                <a:lnTo>
                  <a:pt x="284" y="71"/>
                </a:lnTo>
                <a:lnTo>
                  <a:pt x="286" y="73"/>
                </a:lnTo>
                <a:lnTo>
                  <a:pt x="288" y="76"/>
                </a:lnTo>
                <a:lnTo>
                  <a:pt x="290" y="79"/>
                </a:lnTo>
                <a:lnTo>
                  <a:pt x="292" y="83"/>
                </a:lnTo>
                <a:lnTo>
                  <a:pt x="294" y="86"/>
                </a:lnTo>
                <a:lnTo>
                  <a:pt x="296" y="89"/>
                </a:lnTo>
                <a:lnTo>
                  <a:pt x="298" y="92"/>
                </a:lnTo>
                <a:lnTo>
                  <a:pt x="300" y="95"/>
                </a:lnTo>
                <a:lnTo>
                  <a:pt x="302" y="99"/>
                </a:lnTo>
                <a:lnTo>
                  <a:pt x="304" y="102"/>
                </a:lnTo>
                <a:lnTo>
                  <a:pt x="306" y="106"/>
                </a:lnTo>
                <a:lnTo>
                  <a:pt x="308" y="109"/>
                </a:lnTo>
                <a:lnTo>
                  <a:pt x="310" y="113"/>
                </a:lnTo>
                <a:lnTo>
                  <a:pt x="312" y="117"/>
                </a:lnTo>
                <a:lnTo>
                  <a:pt x="314" y="120"/>
                </a:lnTo>
                <a:lnTo>
                  <a:pt x="316" y="124"/>
                </a:lnTo>
                <a:lnTo>
                  <a:pt x="318" y="128"/>
                </a:lnTo>
                <a:lnTo>
                  <a:pt x="320" y="132"/>
                </a:lnTo>
                <a:lnTo>
                  <a:pt x="322" y="136"/>
                </a:lnTo>
                <a:lnTo>
                  <a:pt x="324" y="140"/>
                </a:lnTo>
                <a:lnTo>
                  <a:pt x="326" y="144"/>
                </a:lnTo>
                <a:lnTo>
                  <a:pt x="328" y="148"/>
                </a:lnTo>
                <a:lnTo>
                  <a:pt x="330" y="152"/>
                </a:lnTo>
                <a:lnTo>
                  <a:pt x="332" y="156"/>
                </a:lnTo>
                <a:lnTo>
                  <a:pt x="334" y="161"/>
                </a:lnTo>
                <a:lnTo>
                  <a:pt x="336" y="165"/>
                </a:lnTo>
                <a:lnTo>
                  <a:pt x="338" y="170"/>
                </a:lnTo>
                <a:lnTo>
                  <a:pt x="340" y="174"/>
                </a:lnTo>
                <a:lnTo>
                  <a:pt x="342" y="179"/>
                </a:lnTo>
                <a:lnTo>
                  <a:pt x="344" y="183"/>
                </a:lnTo>
                <a:lnTo>
                  <a:pt x="346" y="188"/>
                </a:lnTo>
                <a:lnTo>
                  <a:pt x="348" y="193"/>
                </a:lnTo>
                <a:lnTo>
                  <a:pt x="350" y="197"/>
                </a:lnTo>
                <a:lnTo>
                  <a:pt x="352" y="202"/>
                </a:lnTo>
                <a:lnTo>
                  <a:pt x="354" y="207"/>
                </a:lnTo>
                <a:lnTo>
                  <a:pt x="356" y="212"/>
                </a:lnTo>
                <a:lnTo>
                  <a:pt x="358" y="217"/>
                </a:lnTo>
                <a:lnTo>
                  <a:pt x="360" y="222"/>
                </a:lnTo>
                <a:lnTo>
                  <a:pt x="362" y="227"/>
                </a:lnTo>
                <a:lnTo>
                  <a:pt x="364" y="233"/>
                </a:lnTo>
                <a:lnTo>
                  <a:pt x="366" y="238"/>
                </a:lnTo>
                <a:lnTo>
                  <a:pt x="368" y="243"/>
                </a:lnTo>
                <a:lnTo>
                  <a:pt x="370" y="248"/>
                </a:lnTo>
                <a:lnTo>
                  <a:pt x="372" y="254"/>
                </a:lnTo>
                <a:lnTo>
                  <a:pt x="373" y="251"/>
                </a:lnTo>
              </a:path>
            </a:pathLst>
          </a:custGeom>
          <a:noFill/>
          <a:ln w="285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7" name="Freeform 240"/>
          <p:cNvSpPr>
            <a:spLocks/>
          </p:cNvSpPr>
          <p:nvPr/>
        </p:nvSpPr>
        <p:spPr bwMode="auto">
          <a:xfrm>
            <a:off x="3578548" y="1270248"/>
            <a:ext cx="633412" cy="2590800"/>
          </a:xfrm>
          <a:custGeom>
            <a:avLst/>
            <a:gdLst>
              <a:gd name="T0" fmla="*/ 0 w 110"/>
              <a:gd name="T1" fmla="*/ 2147483647 h 388"/>
              <a:gd name="T2" fmla="*/ 2147483647 w 110"/>
              <a:gd name="T3" fmla="*/ 2147483647 h 388"/>
              <a:gd name="T4" fmla="*/ 2147483647 w 110"/>
              <a:gd name="T5" fmla="*/ 2147483647 h 388"/>
              <a:gd name="T6" fmla="*/ 2147483647 w 110"/>
              <a:gd name="T7" fmla="*/ 2147483647 h 388"/>
              <a:gd name="T8" fmla="*/ 2147483647 w 110"/>
              <a:gd name="T9" fmla="*/ 2147483647 h 388"/>
              <a:gd name="T10" fmla="*/ 2147483647 w 110"/>
              <a:gd name="T11" fmla="*/ 2147483647 h 388"/>
              <a:gd name="T12" fmla="*/ 2147483647 w 110"/>
              <a:gd name="T13" fmla="*/ 2147483647 h 388"/>
              <a:gd name="T14" fmla="*/ 2147483647 w 110"/>
              <a:gd name="T15" fmla="*/ 2147483647 h 388"/>
              <a:gd name="T16" fmla="*/ 2147483647 w 110"/>
              <a:gd name="T17" fmla="*/ 2147483647 h 388"/>
              <a:gd name="T18" fmla="*/ 2147483647 w 110"/>
              <a:gd name="T19" fmla="*/ 2147483647 h 388"/>
              <a:gd name="T20" fmla="*/ 2147483647 w 110"/>
              <a:gd name="T21" fmla="*/ 2147483647 h 388"/>
              <a:gd name="T22" fmla="*/ 2147483647 w 110"/>
              <a:gd name="T23" fmla="*/ 2147483647 h 388"/>
              <a:gd name="T24" fmla="*/ 2147483647 w 110"/>
              <a:gd name="T25" fmla="*/ 2147483647 h 388"/>
              <a:gd name="T26" fmla="*/ 2147483647 w 110"/>
              <a:gd name="T27" fmla="*/ 2147483647 h 388"/>
              <a:gd name="T28" fmla="*/ 2147483647 w 110"/>
              <a:gd name="T29" fmla="*/ 2147483647 h 388"/>
              <a:gd name="T30" fmla="*/ 2147483647 w 110"/>
              <a:gd name="T31" fmla="*/ 2147483647 h 388"/>
              <a:gd name="T32" fmla="*/ 2147483647 w 110"/>
              <a:gd name="T33" fmla="*/ 2147483647 h 388"/>
              <a:gd name="T34" fmla="*/ 2147483647 w 110"/>
              <a:gd name="T35" fmla="*/ 2147483647 h 388"/>
              <a:gd name="T36" fmla="*/ 2147483647 w 110"/>
              <a:gd name="T37" fmla="*/ 2147483647 h 388"/>
              <a:gd name="T38" fmla="*/ 2147483647 w 110"/>
              <a:gd name="T39" fmla="*/ 2147483647 h 388"/>
              <a:gd name="T40" fmla="*/ 2147483647 w 110"/>
              <a:gd name="T41" fmla="*/ 2147483647 h 388"/>
              <a:gd name="T42" fmla="*/ 2147483647 w 110"/>
              <a:gd name="T43" fmla="*/ 2147483647 h 388"/>
              <a:gd name="T44" fmla="*/ 2147483647 w 110"/>
              <a:gd name="T45" fmla="*/ 2147483647 h 388"/>
              <a:gd name="T46" fmla="*/ 2147483647 w 110"/>
              <a:gd name="T47" fmla="*/ 2147483647 h 388"/>
              <a:gd name="T48" fmla="*/ 2147483647 w 110"/>
              <a:gd name="T49" fmla="*/ 2147483647 h 388"/>
              <a:gd name="T50" fmla="*/ 2147483647 w 110"/>
              <a:gd name="T51" fmla="*/ 2147483647 h 388"/>
              <a:gd name="T52" fmla="*/ 2147483647 w 110"/>
              <a:gd name="T53" fmla="*/ 2147483647 h 388"/>
              <a:gd name="T54" fmla="*/ 2147483647 w 110"/>
              <a:gd name="T55" fmla="*/ 2147483647 h 388"/>
              <a:gd name="T56" fmla="*/ 2147483647 w 110"/>
              <a:gd name="T57" fmla="*/ 2147483647 h 388"/>
              <a:gd name="T58" fmla="*/ 2147483647 w 110"/>
              <a:gd name="T59" fmla="*/ 2147483647 h 388"/>
              <a:gd name="T60" fmla="*/ 2147483647 w 110"/>
              <a:gd name="T61" fmla="*/ 2147483647 h 388"/>
              <a:gd name="T62" fmla="*/ 2147483647 w 110"/>
              <a:gd name="T63" fmla="*/ 2147483647 h 388"/>
              <a:gd name="T64" fmla="*/ 2147483647 w 110"/>
              <a:gd name="T65" fmla="*/ 2147483647 h 388"/>
              <a:gd name="T66" fmla="*/ 2147483647 w 110"/>
              <a:gd name="T67" fmla="*/ 2147483647 h 388"/>
              <a:gd name="T68" fmla="*/ 2147483647 w 110"/>
              <a:gd name="T69" fmla="*/ 2147483647 h 388"/>
              <a:gd name="T70" fmla="*/ 2147483647 w 110"/>
              <a:gd name="T71" fmla="*/ 2147483647 h 388"/>
              <a:gd name="T72" fmla="*/ 2147483647 w 110"/>
              <a:gd name="T73" fmla="*/ 2147483647 h 388"/>
              <a:gd name="T74" fmla="*/ 2147483647 w 110"/>
              <a:gd name="T75" fmla="*/ 2147483647 h 388"/>
              <a:gd name="T76" fmla="*/ 2147483647 w 110"/>
              <a:gd name="T77" fmla="*/ 2147483647 h 388"/>
              <a:gd name="T78" fmla="*/ 2147483647 w 110"/>
              <a:gd name="T79" fmla="*/ 2147483647 h 388"/>
              <a:gd name="T80" fmla="*/ 2147483647 w 110"/>
              <a:gd name="T81" fmla="*/ 2147483647 h 388"/>
              <a:gd name="T82" fmla="*/ 2147483647 w 110"/>
              <a:gd name="T83" fmla="*/ 2147483647 h 388"/>
              <a:gd name="T84" fmla="*/ 2147483647 w 110"/>
              <a:gd name="T85" fmla="*/ 2147483647 h 388"/>
              <a:gd name="T86" fmla="*/ 2147483647 w 110"/>
              <a:gd name="T87" fmla="*/ 2147483647 h 388"/>
              <a:gd name="T88" fmla="*/ 2147483647 w 110"/>
              <a:gd name="T89" fmla="*/ 2147483647 h 388"/>
              <a:gd name="T90" fmla="*/ 2147483647 w 110"/>
              <a:gd name="T91" fmla="*/ 2147483647 h 388"/>
              <a:gd name="T92" fmla="*/ 2147483647 w 110"/>
              <a:gd name="T93" fmla="*/ 2147483647 h 388"/>
              <a:gd name="T94" fmla="*/ 2147483647 w 110"/>
              <a:gd name="T95" fmla="*/ 2147483647 h 388"/>
              <a:gd name="T96" fmla="*/ 2147483647 w 110"/>
              <a:gd name="T97" fmla="*/ 2147483647 h 388"/>
              <a:gd name="T98" fmla="*/ 2147483647 w 110"/>
              <a:gd name="T99" fmla="*/ 2147483647 h 388"/>
              <a:gd name="T100" fmla="*/ 2147483647 w 110"/>
              <a:gd name="T101" fmla="*/ 2147483647 h 388"/>
              <a:gd name="T102" fmla="*/ 2147483647 w 110"/>
              <a:gd name="T103" fmla="*/ 2147483647 h 388"/>
              <a:gd name="T104" fmla="*/ 2147483647 w 110"/>
              <a:gd name="T105" fmla="*/ 2147483647 h 388"/>
              <a:gd name="T106" fmla="*/ 2147483647 w 110"/>
              <a:gd name="T107" fmla="*/ 2147483647 h 388"/>
              <a:gd name="T108" fmla="*/ 2147483647 w 110"/>
              <a:gd name="T109" fmla="*/ 2147483647 h 388"/>
              <a:gd name="T110" fmla="*/ 2147483647 w 110"/>
              <a:gd name="T111" fmla="*/ 0 h 38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10"/>
              <a:gd name="T169" fmla="*/ 0 h 388"/>
              <a:gd name="T170" fmla="*/ 110 w 110"/>
              <a:gd name="T171" fmla="*/ 388 h 388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10" h="388">
                <a:moveTo>
                  <a:pt x="0" y="388"/>
                </a:moveTo>
                <a:lnTo>
                  <a:pt x="2" y="382"/>
                </a:lnTo>
                <a:lnTo>
                  <a:pt x="4" y="377"/>
                </a:lnTo>
                <a:lnTo>
                  <a:pt x="6" y="371"/>
                </a:lnTo>
                <a:lnTo>
                  <a:pt x="8" y="366"/>
                </a:lnTo>
                <a:lnTo>
                  <a:pt x="10" y="360"/>
                </a:lnTo>
                <a:lnTo>
                  <a:pt x="12" y="354"/>
                </a:lnTo>
                <a:lnTo>
                  <a:pt x="14" y="348"/>
                </a:lnTo>
                <a:lnTo>
                  <a:pt x="16" y="343"/>
                </a:lnTo>
                <a:lnTo>
                  <a:pt x="18" y="337"/>
                </a:lnTo>
                <a:lnTo>
                  <a:pt x="20" y="331"/>
                </a:lnTo>
                <a:lnTo>
                  <a:pt x="22" y="325"/>
                </a:lnTo>
                <a:lnTo>
                  <a:pt x="24" y="318"/>
                </a:lnTo>
                <a:lnTo>
                  <a:pt x="26" y="312"/>
                </a:lnTo>
                <a:lnTo>
                  <a:pt x="28" y="306"/>
                </a:lnTo>
                <a:lnTo>
                  <a:pt x="30" y="300"/>
                </a:lnTo>
                <a:lnTo>
                  <a:pt x="32" y="293"/>
                </a:lnTo>
                <a:lnTo>
                  <a:pt x="34" y="287"/>
                </a:lnTo>
                <a:lnTo>
                  <a:pt x="36" y="280"/>
                </a:lnTo>
                <a:lnTo>
                  <a:pt x="38" y="274"/>
                </a:lnTo>
                <a:lnTo>
                  <a:pt x="40" y="267"/>
                </a:lnTo>
                <a:lnTo>
                  <a:pt x="42" y="261"/>
                </a:lnTo>
                <a:lnTo>
                  <a:pt x="44" y="254"/>
                </a:lnTo>
                <a:lnTo>
                  <a:pt x="46" y="247"/>
                </a:lnTo>
                <a:lnTo>
                  <a:pt x="48" y="240"/>
                </a:lnTo>
                <a:lnTo>
                  <a:pt x="50" y="234"/>
                </a:lnTo>
                <a:lnTo>
                  <a:pt x="52" y="227"/>
                </a:lnTo>
                <a:lnTo>
                  <a:pt x="54" y="220"/>
                </a:lnTo>
                <a:lnTo>
                  <a:pt x="56" y="213"/>
                </a:lnTo>
                <a:lnTo>
                  <a:pt x="58" y="205"/>
                </a:lnTo>
                <a:lnTo>
                  <a:pt x="60" y="198"/>
                </a:lnTo>
                <a:lnTo>
                  <a:pt x="62" y="191"/>
                </a:lnTo>
                <a:lnTo>
                  <a:pt x="64" y="184"/>
                </a:lnTo>
                <a:lnTo>
                  <a:pt x="66" y="176"/>
                </a:lnTo>
                <a:lnTo>
                  <a:pt x="68" y="169"/>
                </a:lnTo>
                <a:lnTo>
                  <a:pt x="70" y="161"/>
                </a:lnTo>
                <a:lnTo>
                  <a:pt x="72" y="154"/>
                </a:lnTo>
                <a:lnTo>
                  <a:pt x="74" y="146"/>
                </a:lnTo>
                <a:lnTo>
                  <a:pt x="76" y="139"/>
                </a:lnTo>
                <a:lnTo>
                  <a:pt x="78" y="131"/>
                </a:lnTo>
                <a:lnTo>
                  <a:pt x="80" y="123"/>
                </a:lnTo>
                <a:lnTo>
                  <a:pt x="82" y="115"/>
                </a:lnTo>
                <a:lnTo>
                  <a:pt x="84" y="108"/>
                </a:lnTo>
                <a:lnTo>
                  <a:pt x="86" y="100"/>
                </a:lnTo>
                <a:lnTo>
                  <a:pt x="88" y="92"/>
                </a:lnTo>
                <a:lnTo>
                  <a:pt x="90" y="84"/>
                </a:lnTo>
                <a:lnTo>
                  <a:pt x="92" y="75"/>
                </a:lnTo>
                <a:lnTo>
                  <a:pt x="94" y="67"/>
                </a:lnTo>
                <a:lnTo>
                  <a:pt x="96" y="59"/>
                </a:lnTo>
                <a:lnTo>
                  <a:pt x="98" y="51"/>
                </a:lnTo>
                <a:lnTo>
                  <a:pt x="100" y="42"/>
                </a:lnTo>
                <a:lnTo>
                  <a:pt x="102" y="34"/>
                </a:lnTo>
                <a:lnTo>
                  <a:pt x="104" y="26"/>
                </a:lnTo>
                <a:lnTo>
                  <a:pt x="106" y="17"/>
                </a:lnTo>
                <a:lnTo>
                  <a:pt x="108" y="8"/>
                </a:lnTo>
                <a:lnTo>
                  <a:pt x="110" y="0"/>
                </a:lnTo>
              </a:path>
            </a:pathLst>
          </a:custGeom>
          <a:noFill/>
          <a:ln w="285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6" name="Group 250"/>
          <p:cNvGrpSpPr>
            <a:grpSpLocks/>
          </p:cNvGrpSpPr>
          <p:nvPr/>
        </p:nvGrpSpPr>
        <p:grpSpPr bwMode="auto">
          <a:xfrm>
            <a:off x="805185" y="1290885"/>
            <a:ext cx="628650" cy="2570163"/>
            <a:chOff x="803275" y="1292225"/>
            <a:chExt cx="628650" cy="2570163"/>
          </a:xfrm>
        </p:grpSpPr>
        <p:sp>
          <p:nvSpPr>
            <p:cNvPr id="79" name="Freeform 242"/>
            <p:cNvSpPr>
              <a:spLocks/>
            </p:cNvSpPr>
            <p:nvPr/>
          </p:nvSpPr>
          <p:spPr bwMode="auto">
            <a:xfrm>
              <a:off x="803275" y="1292225"/>
              <a:ext cx="69850" cy="339725"/>
            </a:xfrm>
            <a:custGeom>
              <a:avLst/>
              <a:gdLst>
                <a:gd name="T0" fmla="*/ 2147483647 w 12"/>
                <a:gd name="T1" fmla="*/ 2147483647 h 51"/>
                <a:gd name="T2" fmla="*/ 2147483647 w 12"/>
                <a:gd name="T3" fmla="*/ 2147483647 h 51"/>
                <a:gd name="T4" fmla="*/ 2147483647 w 12"/>
                <a:gd name="T5" fmla="*/ 2147483647 h 51"/>
                <a:gd name="T6" fmla="*/ 2147483647 w 12"/>
                <a:gd name="T7" fmla="*/ 2147483647 h 51"/>
                <a:gd name="T8" fmla="*/ 2147483647 w 12"/>
                <a:gd name="T9" fmla="*/ 2147483647 h 51"/>
                <a:gd name="T10" fmla="*/ 2147483647 w 12"/>
                <a:gd name="T11" fmla="*/ 2147483647 h 51"/>
                <a:gd name="T12" fmla="*/ 0 w 12"/>
                <a:gd name="T13" fmla="*/ 0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"/>
                <a:gd name="T22" fmla="*/ 0 h 51"/>
                <a:gd name="T23" fmla="*/ 12 w 12"/>
                <a:gd name="T24" fmla="*/ 51 h 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" h="51">
                  <a:moveTo>
                    <a:pt x="12" y="51"/>
                  </a:moveTo>
                  <a:lnTo>
                    <a:pt x="10" y="43"/>
                  </a:lnTo>
                  <a:lnTo>
                    <a:pt x="8" y="35"/>
                  </a:lnTo>
                  <a:lnTo>
                    <a:pt x="6" y="26"/>
                  </a:lnTo>
                  <a:lnTo>
                    <a:pt x="4" y="18"/>
                  </a:lnTo>
                  <a:lnTo>
                    <a:pt x="2" y="9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00B0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0" name="Freeform 243"/>
            <p:cNvSpPr>
              <a:spLocks/>
            </p:cNvSpPr>
            <p:nvPr/>
          </p:nvSpPr>
          <p:spPr bwMode="auto">
            <a:xfrm>
              <a:off x="873125" y="1631950"/>
              <a:ext cx="558800" cy="2230438"/>
            </a:xfrm>
            <a:custGeom>
              <a:avLst/>
              <a:gdLst>
                <a:gd name="T0" fmla="*/ 0 w 97"/>
                <a:gd name="T1" fmla="*/ 0 h 334"/>
                <a:gd name="T2" fmla="*/ 2147483647 w 97"/>
                <a:gd name="T3" fmla="*/ 2147483647 h 334"/>
                <a:gd name="T4" fmla="*/ 2147483647 w 97"/>
                <a:gd name="T5" fmla="*/ 2147483647 h 334"/>
                <a:gd name="T6" fmla="*/ 2147483647 w 97"/>
                <a:gd name="T7" fmla="*/ 2147483647 h 334"/>
                <a:gd name="T8" fmla="*/ 2147483647 w 97"/>
                <a:gd name="T9" fmla="*/ 2147483647 h 334"/>
                <a:gd name="T10" fmla="*/ 2147483647 w 97"/>
                <a:gd name="T11" fmla="*/ 2147483647 h 334"/>
                <a:gd name="T12" fmla="*/ 2147483647 w 97"/>
                <a:gd name="T13" fmla="*/ 2147483647 h 334"/>
                <a:gd name="T14" fmla="*/ 2147483647 w 97"/>
                <a:gd name="T15" fmla="*/ 2147483647 h 334"/>
                <a:gd name="T16" fmla="*/ 2147483647 w 97"/>
                <a:gd name="T17" fmla="*/ 2147483647 h 334"/>
                <a:gd name="T18" fmla="*/ 2147483647 w 97"/>
                <a:gd name="T19" fmla="*/ 2147483647 h 334"/>
                <a:gd name="T20" fmla="*/ 2147483647 w 97"/>
                <a:gd name="T21" fmla="*/ 2147483647 h 334"/>
                <a:gd name="T22" fmla="*/ 2147483647 w 97"/>
                <a:gd name="T23" fmla="*/ 2147483647 h 334"/>
                <a:gd name="T24" fmla="*/ 2147483647 w 97"/>
                <a:gd name="T25" fmla="*/ 2147483647 h 334"/>
                <a:gd name="T26" fmla="*/ 2147483647 w 97"/>
                <a:gd name="T27" fmla="*/ 2147483647 h 334"/>
                <a:gd name="T28" fmla="*/ 2147483647 w 97"/>
                <a:gd name="T29" fmla="*/ 2147483647 h 334"/>
                <a:gd name="T30" fmla="*/ 2147483647 w 97"/>
                <a:gd name="T31" fmla="*/ 2147483647 h 334"/>
                <a:gd name="T32" fmla="*/ 2147483647 w 97"/>
                <a:gd name="T33" fmla="*/ 2147483647 h 334"/>
                <a:gd name="T34" fmla="*/ 2147483647 w 97"/>
                <a:gd name="T35" fmla="*/ 2147483647 h 334"/>
                <a:gd name="T36" fmla="*/ 2147483647 w 97"/>
                <a:gd name="T37" fmla="*/ 2147483647 h 334"/>
                <a:gd name="T38" fmla="*/ 2147483647 w 97"/>
                <a:gd name="T39" fmla="*/ 2147483647 h 334"/>
                <a:gd name="T40" fmla="*/ 2147483647 w 97"/>
                <a:gd name="T41" fmla="*/ 2147483647 h 334"/>
                <a:gd name="T42" fmla="*/ 2147483647 w 97"/>
                <a:gd name="T43" fmla="*/ 2147483647 h 334"/>
                <a:gd name="T44" fmla="*/ 2147483647 w 97"/>
                <a:gd name="T45" fmla="*/ 2147483647 h 334"/>
                <a:gd name="T46" fmla="*/ 2147483647 w 97"/>
                <a:gd name="T47" fmla="*/ 2147483647 h 334"/>
                <a:gd name="T48" fmla="*/ 2147483647 w 97"/>
                <a:gd name="T49" fmla="*/ 2147483647 h 334"/>
                <a:gd name="T50" fmla="*/ 2147483647 w 97"/>
                <a:gd name="T51" fmla="*/ 2147483647 h 334"/>
                <a:gd name="T52" fmla="*/ 2147483647 w 97"/>
                <a:gd name="T53" fmla="*/ 2147483647 h 334"/>
                <a:gd name="T54" fmla="*/ 2147483647 w 97"/>
                <a:gd name="T55" fmla="*/ 2147483647 h 334"/>
                <a:gd name="T56" fmla="*/ 2147483647 w 97"/>
                <a:gd name="T57" fmla="*/ 2147483647 h 334"/>
                <a:gd name="T58" fmla="*/ 2147483647 w 97"/>
                <a:gd name="T59" fmla="*/ 2147483647 h 334"/>
                <a:gd name="T60" fmla="*/ 2147483647 w 97"/>
                <a:gd name="T61" fmla="*/ 2147483647 h 334"/>
                <a:gd name="T62" fmla="*/ 2147483647 w 97"/>
                <a:gd name="T63" fmla="*/ 2147483647 h 334"/>
                <a:gd name="T64" fmla="*/ 2147483647 w 97"/>
                <a:gd name="T65" fmla="*/ 2147483647 h 334"/>
                <a:gd name="T66" fmla="*/ 2147483647 w 97"/>
                <a:gd name="T67" fmla="*/ 2147483647 h 334"/>
                <a:gd name="T68" fmla="*/ 2147483647 w 97"/>
                <a:gd name="T69" fmla="*/ 2147483647 h 334"/>
                <a:gd name="T70" fmla="*/ 2147483647 w 97"/>
                <a:gd name="T71" fmla="*/ 2147483647 h 334"/>
                <a:gd name="T72" fmla="*/ 2147483647 w 97"/>
                <a:gd name="T73" fmla="*/ 2147483647 h 334"/>
                <a:gd name="T74" fmla="*/ 2147483647 w 97"/>
                <a:gd name="T75" fmla="*/ 2147483647 h 334"/>
                <a:gd name="T76" fmla="*/ 2147483647 w 97"/>
                <a:gd name="T77" fmla="*/ 2147483647 h 334"/>
                <a:gd name="T78" fmla="*/ 2147483647 w 97"/>
                <a:gd name="T79" fmla="*/ 2147483647 h 334"/>
                <a:gd name="T80" fmla="*/ 2147483647 w 97"/>
                <a:gd name="T81" fmla="*/ 2147483647 h 334"/>
                <a:gd name="T82" fmla="*/ 2147483647 w 97"/>
                <a:gd name="T83" fmla="*/ 2147483647 h 334"/>
                <a:gd name="T84" fmla="*/ 2147483647 w 97"/>
                <a:gd name="T85" fmla="*/ 2147483647 h 334"/>
                <a:gd name="T86" fmla="*/ 2147483647 w 97"/>
                <a:gd name="T87" fmla="*/ 2147483647 h 334"/>
                <a:gd name="T88" fmla="*/ 2147483647 w 97"/>
                <a:gd name="T89" fmla="*/ 2147483647 h 334"/>
                <a:gd name="T90" fmla="*/ 2147483647 w 97"/>
                <a:gd name="T91" fmla="*/ 2147483647 h 334"/>
                <a:gd name="T92" fmla="*/ 2147483647 w 97"/>
                <a:gd name="T93" fmla="*/ 2147483647 h 334"/>
                <a:gd name="T94" fmla="*/ 2147483647 w 97"/>
                <a:gd name="T95" fmla="*/ 2147483647 h 334"/>
                <a:gd name="T96" fmla="*/ 2147483647 w 97"/>
                <a:gd name="T97" fmla="*/ 2147483647 h 334"/>
                <a:gd name="T98" fmla="*/ 2147483647 w 97"/>
                <a:gd name="T99" fmla="*/ 2147483647 h 33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97"/>
                <a:gd name="T151" fmla="*/ 0 h 334"/>
                <a:gd name="T152" fmla="*/ 97 w 97"/>
                <a:gd name="T153" fmla="*/ 334 h 33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97" h="334">
                  <a:moveTo>
                    <a:pt x="0" y="0"/>
                  </a:moveTo>
                  <a:lnTo>
                    <a:pt x="2" y="9"/>
                  </a:lnTo>
                  <a:lnTo>
                    <a:pt x="4" y="17"/>
                  </a:lnTo>
                  <a:lnTo>
                    <a:pt x="6" y="25"/>
                  </a:lnTo>
                  <a:lnTo>
                    <a:pt x="8" y="33"/>
                  </a:lnTo>
                  <a:lnTo>
                    <a:pt x="10" y="41"/>
                  </a:lnTo>
                  <a:lnTo>
                    <a:pt x="12" y="49"/>
                  </a:lnTo>
                  <a:lnTo>
                    <a:pt x="14" y="57"/>
                  </a:lnTo>
                  <a:lnTo>
                    <a:pt x="16" y="65"/>
                  </a:lnTo>
                  <a:lnTo>
                    <a:pt x="18" y="73"/>
                  </a:lnTo>
                  <a:lnTo>
                    <a:pt x="20" y="80"/>
                  </a:lnTo>
                  <a:lnTo>
                    <a:pt x="22" y="88"/>
                  </a:lnTo>
                  <a:lnTo>
                    <a:pt x="24" y="96"/>
                  </a:lnTo>
                  <a:lnTo>
                    <a:pt x="26" y="103"/>
                  </a:lnTo>
                  <a:lnTo>
                    <a:pt x="28" y="111"/>
                  </a:lnTo>
                  <a:lnTo>
                    <a:pt x="30" y="118"/>
                  </a:lnTo>
                  <a:lnTo>
                    <a:pt x="32" y="125"/>
                  </a:lnTo>
                  <a:lnTo>
                    <a:pt x="34" y="133"/>
                  </a:lnTo>
                  <a:lnTo>
                    <a:pt x="36" y="140"/>
                  </a:lnTo>
                  <a:lnTo>
                    <a:pt x="38" y="147"/>
                  </a:lnTo>
                  <a:lnTo>
                    <a:pt x="40" y="154"/>
                  </a:lnTo>
                  <a:lnTo>
                    <a:pt x="42" y="162"/>
                  </a:lnTo>
                  <a:lnTo>
                    <a:pt x="44" y="169"/>
                  </a:lnTo>
                  <a:lnTo>
                    <a:pt x="46" y="176"/>
                  </a:lnTo>
                  <a:lnTo>
                    <a:pt x="48" y="182"/>
                  </a:lnTo>
                  <a:lnTo>
                    <a:pt x="50" y="189"/>
                  </a:lnTo>
                  <a:lnTo>
                    <a:pt x="52" y="196"/>
                  </a:lnTo>
                  <a:lnTo>
                    <a:pt x="54" y="203"/>
                  </a:lnTo>
                  <a:lnTo>
                    <a:pt x="56" y="210"/>
                  </a:lnTo>
                  <a:lnTo>
                    <a:pt x="58" y="216"/>
                  </a:lnTo>
                  <a:lnTo>
                    <a:pt x="60" y="223"/>
                  </a:lnTo>
                  <a:lnTo>
                    <a:pt x="62" y="229"/>
                  </a:lnTo>
                  <a:lnTo>
                    <a:pt x="64" y="236"/>
                  </a:lnTo>
                  <a:lnTo>
                    <a:pt x="66" y="242"/>
                  </a:lnTo>
                  <a:lnTo>
                    <a:pt x="68" y="248"/>
                  </a:lnTo>
                  <a:lnTo>
                    <a:pt x="70" y="255"/>
                  </a:lnTo>
                  <a:lnTo>
                    <a:pt x="72" y="261"/>
                  </a:lnTo>
                  <a:lnTo>
                    <a:pt x="74" y="267"/>
                  </a:lnTo>
                  <a:lnTo>
                    <a:pt x="76" y="273"/>
                  </a:lnTo>
                  <a:lnTo>
                    <a:pt x="78" y="279"/>
                  </a:lnTo>
                  <a:lnTo>
                    <a:pt x="80" y="285"/>
                  </a:lnTo>
                  <a:lnTo>
                    <a:pt x="82" y="291"/>
                  </a:lnTo>
                  <a:lnTo>
                    <a:pt x="84" y="297"/>
                  </a:lnTo>
                  <a:lnTo>
                    <a:pt x="86" y="303"/>
                  </a:lnTo>
                  <a:lnTo>
                    <a:pt x="88" y="308"/>
                  </a:lnTo>
                  <a:lnTo>
                    <a:pt x="90" y="314"/>
                  </a:lnTo>
                  <a:lnTo>
                    <a:pt x="92" y="320"/>
                  </a:lnTo>
                  <a:lnTo>
                    <a:pt x="94" y="325"/>
                  </a:lnTo>
                  <a:lnTo>
                    <a:pt x="96" y="331"/>
                  </a:lnTo>
                  <a:lnTo>
                    <a:pt x="97" y="334"/>
                  </a:lnTo>
                </a:path>
              </a:pathLst>
            </a:custGeom>
            <a:noFill/>
            <a:ln w="28575">
              <a:solidFill>
                <a:srgbClr val="00B0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88" name="Rectangle 87"/>
          <p:cNvSpPr/>
          <p:nvPr/>
        </p:nvSpPr>
        <p:spPr>
          <a:xfrm>
            <a:off x="0" y="3941379"/>
            <a:ext cx="8954814" cy="2601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3" name="Freeform 241"/>
          <p:cNvSpPr>
            <a:spLocks/>
          </p:cNvSpPr>
          <p:nvPr/>
        </p:nvSpPr>
        <p:spPr bwMode="auto">
          <a:xfrm>
            <a:off x="1431925" y="3835400"/>
            <a:ext cx="2151063" cy="1716088"/>
          </a:xfrm>
          <a:custGeom>
            <a:avLst/>
            <a:gdLst>
              <a:gd name="T0" fmla="*/ 2147483647 w 373"/>
              <a:gd name="T1" fmla="*/ 2147483647 h 257"/>
              <a:gd name="T2" fmla="*/ 2147483647 w 373"/>
              <a:gd name="T3" fmla="*/ 2147483647 h 257"/>
              <a:gd name="T4" fmla="*/ 2147483647 w 373"/>
              <a:gd name="T5" fmla="*/ 2147483647 h 257"/>
              <a:gd name="T6" fmla="*/ 2147483647 w 373"/>
              <a:gd name="T7" fmla="*/ 2147483647 h 257"/>
              <a:gd name="T8" fmla="*/ 2147483647 w 373"/>
              <a:gd name="T9" fmla="*/ 2147483647 h 257"/>
              <a:gd name="T10" fmla="*/ 2147483647 w 373"/>
              <a:gd name="T11" fmla="*/ 2147483647 h 257"/>
              <a:gd name="T12" fmla="*/ 2147483647 w 373"/>
              <a:gd name="T13" fmla="*/ 2147483647 h 257"/>
              <a:gd name="T14" fmla="*/ 2147483647 w 373"/>
              <a:gd name="T15" fmla="*/ 2147483647 h 257"/>
              <a:gd name="T16" fmla="*/ 2147483647 w 373"/>
              <a:gd name="T17" fmla="*/ 2147483647 h 257"/>
              <a:gd name="T18" fmla="*/ 2147483647 w 373"/>
              <a:gd name="T19" fmla="*/ 2147483647 h 257"/>
              <a:gd name="T20" fmla="*/ 2147483647 w 373"/>
              <a:gd name="T21" fmla="*/ 2147483647 h 257"/>
              <a:gd name="T22" fmla="*/ 2147483647 w 373"/>
              <a:gd name="T23" fmla="*/ 2147483647 h 257"/>
              <a:gd name="T24" fmla="*/ 2147483647 w 373"/>
              <a:gd name="T25" fmla="*/ 2147483647 h 257"/>
              <a:gd name="T26" fmla="*/ 2147483647 w 373"/>
              <a:gd name="T27" fmla="*/ 2147483647 h 257"/>
              <a:gd name="T28" fmla="*/ 2147483647 w 373"/>
              <a:gd name="T29" fmla="*/ 2147483647 h 257"/>
              <a:gd name="T30" fmla="*/ 2147483647 w 373"/>
              <a:gd name="T31" fmla="*/ 2147483647 h 257"/>
              <a:gd name="T32" fmla="*/ 2147483647 w 373"/>
              <a:gd name="T33" fmla="*/ 2147483647 h 257"/>
              <a:gd name="T34" fmla="*/ 2147483647 w 373"/>
              <a:gd name="T35" fmla="*/ 2147483647 h 257"/>
              <a:gd name="T36" fmla="*/ 2147483647 w 373"/>
              <a:gd name="T37" fmla="*/ 2147483647 h 257"/>
              <a:gd name="T38" fmla="*/ 2147483647 w 373"/>
              <a:gd name="T39" fmla="*/ 2147483647 h 257"/>
              <a:gd name="T40" fmla="*/ 2147483647 w 373"/>
              <a:gd name="T41" fmla="*/ 2147483647 h 257"/>
              <a:gd name="T42" fmla="*/ 2147483647 w 373"/>
              <a:gd name="T43" fmla="*/ 2147483647 h 257"/>
              <a:gd name="T44" fmla="*/ 2147483647 w 373"/>
              <a:gd name="T45" fmla="*/ 2147483647 h 257"/>
              <a:gd name="T46" fmla="*/ 2147483647 w 373"/>
              <a:gd name="T47" fmla="*/ 2147483647 h 257"/>
              <a:gd name="T48" fmla="*/ 2147483647 w 373"/>
              <a:gd name="T49" fmla="*/ 2147483647 h 257"/>
              <a:gd name="T50" fmla="*/ 2147483647 w 373"/>
              <a:gd name="T51" fmla="*/ 2147483647 h 257"/>
              <a:gd name="T52" fmla="*/ 2147483647 w 373"/>
              <a:gd name="T53" fmla="*/ 2147483647 h 257"/>
              <a:gd name="T54" fmla="*/ 2147483647 w 373"/>
              <a:gd name="T55" fmla="*/ 2147483647 h 257"/>
              <a:gd name="T56" fmla="*/ 2147483647 w 373"/>
              <a:gd name="T57" fmla="*/ 2147483647 h 257"/>
              <a:gd name="T58" fmla="*/ 2147483647 w 373"/>
              <a:gd name="T59" fmla="*/ 2147483647 h 257"/>
              <a:gd name="T60" fmla="*/ 2147483647 w 373"/>
              <a:gd name="T61" fmla="*/ 2147483647 h 257"/>
              <a:gd name="T62" fmla="*/ 2147483647 w 373"/>
              <a:gd name="T63" fmla="*/ 2147483647 h 257"/>
              <a:gd name="T64" fmla="*/ 2147483647 w 373"/>
              <a:gd name="T65" fmla="*/ 2147483647 h 257"/>
              <a:gd name="T66" fmla="*/ 2147483647 w 373"/>
              <a:gd name="T67" fmla="*/ 2147483647 h 257"/>
              <a:gd name="T68" fmla="*/ 2147483647 w 373"/>
              <a:gd name="T69" fmla="*/ 2147483647 h 257"/>
              <a:gd name="T70" fmla="*/ 2147483647 w 373"/>
              <a:gd name="T71" fmla="*/ 2147483647 h 257"/>
              <a:gd name="T72" fmla="*/ 2147483647 w 373"/>
              <a:gd name="T73" fmla="*/ 2147483647 h 257"/>
              <a:gd name="T74" fmla="*/ 2147483647 w 373"/>
              <a:gd name="T75" fmla="*/ 2147483647 h 257"/>
              <a:gd name="T76" fmla="*/ 2147483647 w 373"/>
              <a:gd name="T77" fmla="*/ 2147483647 h 257"/>
              <a:gd name="T78" fmla="*/ 2147483647 w 373"/>
              <a:gd name="T79" fmla="*/ 2147483647 h 257"/>
              <a:gd name="T80" fmla="*/ 2147483647 w 373"/>
              <a:gd name="T81" fmla="*/ 2147483647 h 257"/>
              <a:gd name="T82" fmla="*/ 2147483647 w 373"/>
              <a:gd name="T83" fmla="*/ 2147483647 h 257"/>
              <a:gd name="T84" fmla="*/ 2147483647 w 373"/>
              <a:gd name="T85" fmla="*/ 2147483647 h 257"/>
              <a:gd name="T86" fmla="*/ 2147483647 w 373"/>
              <a:gd name="T87" fmla="*/ 2147483647 h 257"/>
              <a:gd name="T88" fmla="*/ 2147483647 w 373"/>
              <a:gd name="T89" fmla="*/ 2147483647 h 257"/>
              <a:gd name="T90" fmla="*/ 2147483647 w 373"/>
              <a:gd name="T91" fmla="*/ 2147483647 h 257"/>
              <a:gd name="T92" fmla="*/ 2147483647 w 373"/>
              <a:gd name="T93" fmla="*/ 2147483647 h 257"/>
              <a:gd name="T94" fmla="*/ 2147483647 w 373"/>
              <a:gd name="T95" fmla="*/ 2147483647 h 257"/>
              <a:gd name="T96" fmla="*/ 2147483647 w 373"/>
              <a:gd name="T97" fmla="*/ 2147483647 h 257"/>
              <a:gd name="T98" fmla="*/ 2147483647 w 373"/>
              <a:gd name="T99" fmla="*/ 2147483647 h 257"/>
              <a:gd name="T100" fmla="*/ 2147483647 w 373"/>
              <a:gd name="T101" fmla="*/ 2147483647 h 257"/>
              <a:gd name="T102" fmla="*/ 2147483647 w 373"/>
              <a:gd name="T103" fmla="*/ 2147483647 h 257"/>
              <a:gd name="T104" fmla="*/ 2147483647 w 373"/>
              <a:gd name="T105" fmla="*/ 2147483647 h 257"/>
              <a:gd name="T106" fmla="*/ 2147483647 w 373"/>
              <a:gd name="T107" fmla="*/ 2147483647 h 257"/>
              <a:gd name="T108" fmla="*/ 2147483647 w 373"/>
              <a:gd name="T109" fmla="*/ 2147483647 h 257"/>
              <a:gd name="T110" fmla="*/ 2147483647 w 373"/>
              <a:gd name="T111" fmla="*/ 2147483647 h 257"/>
              <a:gd name="T112" fmla="*/ 2147483647 w 373"/>
              <a:gd name="T113" fmla="*/ 2147483647 h 257"/>
              <a:gd name="T114" fmla="*/ 2147483647 w 373"/>
              <a:gd name="T115" fmla="*/ 2147483647 h 257"/>
              <a:gd name="T116" fmla="*/ 2147483647 w 373"/>
              <a:gd name="T117" fmla="*/ 2147483647 h 257"/>
              <a:gd name="T118" fmla="*/ 2147483647 w 373"/>
              <a:gd name="T119" fmla="*/ 2147483647 h 257"/>
              <a:gd name="T120" fmla="*/ 2147483647 w 373"/>
              <a:gd name="T121" fmla="*/ 2147483647 h 257"/>
              <a:gd name="T122" fmla="*/ 2147483647 w 373"/>
              <a:gd name="T123" fmla="*/ 2147483647 h 25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73"/>
              <a:gd name="T187" fmla="*/ 0 h 257"/>
              <a:gd name="T188" fmla="*/ 373 w 373"/>
              <a:gd name="T189" fmla="*/ 257 h 257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73" h="257">
                <a:moveTo>
                  <a:pt x="0" y="4"/>
                </a:moveTo>
                <a:lnTo>
                  <a:pt x="2" y="9"/>
                </a:lnTo>
                <a:lnTo>
                  <a:pt x="4" y="15"/>
                </a:lnTo>
                <a:lnTo>
                  <a:pt x="6" y="20"/>
                </a:lnTo>
                <a:lnTo>
                  <a:pt x="8" y="25"/>
                </a:lnTo>
                <a:lnTo>
                  <a:pt x="10" y="30"/>
                </a:lnTo>
                <a:lnTo>
                  <a:pt x="12" y="36"/>
                </a:lnTo>
                <a:lnTo>
                  <a:pt x="14" y="41"/>
                </a:lnTo>
                <a:lnTo>
                  <a:pt x="16" y="46"/>
                </a:lnTo>
                <a:lnTo>
                  <a:pt x="18" y="51"/>
                </a:lnTo>
                <a:lnTo>
                  <a:pt x="20" y="56"/>
                </a:lnTo>
                <a:lnTo>
                  <a:pt x="22" y="60"/>
                </a:lnTo>
                <a:lnTo>
                  <a:pt x="24" y="65"/>
                </a:lnTo>
                <a:lnTo>
                  <a:pt x="26" y="70"/>
                </a:lnTo>
                <a:lnTo>
                  <a:pt x="28" y="74"/>
                </a:lnTo>
                <a:lnTo>
                  <a:pt x="30" y="79"/>
                </a:lnTo>
                <a:lnTo>
                  <a:pt x="32" y="84"/>
                </a:lnTo>
                <a:lnTo>
                  <a:pt x="34" y="88"/>
                </a:lnTo>
                <a:lnTo>
                  <a:pt x="36" y="93"/>
                </a:lnTo>
                <a:lnTo>
                  <a:pt x="38" y="97"/>
                </a:lnTo>
                <a:lnTo>
                  <a:pt x="40" y="101"/>
                </a:lnTo>
                <a:lnTo>
                  <a:pt x="42" y="105"/>
                </a:lnTo>
                <a:lnTo>
                  <a:pt x="44" y="110"/>
                </a:lnTo>
                <a:lnTo>
                  <a:pt x="46" y="114"/>
                </a:lnTo>
                <a:lnTo>
                  <a:pt x="48" y="118"/>
                </a:lnTo>
                <a:lnTo>
                  <a:pt x="50" y="122"/>
                </a:lnTo>
                <a:lnTo>
                  <a:pt x="52" y="126"/>
                </a:lnTo>
                <a:lnTo>
                  <a:pt x="54" y="130"/>
                </a:lnTo>
                <a:lnTo>
                  <a:pt x="56" y="133"/>
                </a:lnTo>
                <a:lnTo>
                  <a:pt x="58" y="137"/>
                </a:lnTo>
                <a:lnTo>
                  <a:pt x="60" y="141"/>
                </a:lnTo>
                <a:lnTo>
                  <a:pt x="62" y="145"/>
                </a:lnTo>
                <a:lnTo>
                  <a:pt x="64" y="148"/>
                </a:lnTo>
                <a:lnTo>
                  <a:pt x="66" y="152"/>
                </a:lnTo>
                <a:lnTo>
                  <a:pt x="68" y="155"/>
                </a:lnTo>
                <a:lnTo>
                  <a:pt x="70" y="159"/>
                </a:lnTo>
                <a:lnTo>
                  <a:pt x="72" y="162"/>
                </a:lnTo>
                <a:lnTo>
                  <a:pt x="74" y="165"/>
                </a:lnTo>
                <a:lnTo>
                  <a:pt x="76" y="169"/>
                </a:lnTo>
                <a:lnTo>
                  <a:pt x="78" y="172"/>
                </a:lnTo>
                <a:lnTo>
                  <a:pt x="80" y="175"/>
                </a:lnTo>
                <a:lnTo>
                  <a:pt x="82" y="178"/>
                </a:lnTo>
                <a:lnTo>
                  <a:pt x="84" y="181"/>
                </a:lnTo>
                <a:lnTo>
                  <a:pt x="86" y="184"/>
                </a:lnTo>
                <a:lnTo>
                  <a:pt x="88" y="187"/>
                </a:lnTo>
                <a:lnTo>
                  <a:pt x="90" y="190"/>
                </a:lnTo>
                <a:lnTo>
                  <a:pt x="92" y="192"/>
                </a:lnTo>
                <a:lnTo>
                  <a:pt x="94" y="195"/>
                </a:lnTo>
                <a:lnTo>
                  <a:pt x="96" y="198"/>
                </a:lnTo>
                <a:lnTo>
                  <a:pt x="98" y="200"/>
                </a:lnTo>
                <a:lnTo>
                  <a:pt x="100" y="203"/>
                </a:lnTo>
                <a:lnTo>
                  <a:pt x="102" y="205"/>
                </a:lnTo>
                <a:lnTo>
                  <a:pt x="104" y="208"/>
                </a:lnTo>
                <a:lnTo>
                  <a:pt x="106" y="210"/>
                </a:lnTo>
                <a:lnTo>
                  <a:pt x="108" y="213"/>
                </a:lnTo>
                <a:lnTo>
                  <a:pt x="110" y="215"/>
                </a:lnTo>
                <a:lnTo>
                  <a:pt x="112" y="217"/>
                </a:lnTo>
                <a:lnTo>
                  <a:pt x="114" y="219"/>
                </a:lnTo>
                <a:lnTo>
                  <a:pt x="116" y="221"/>
                </a:lnTo>
                <a:lnTo>
                  <a:pt x="118" y="223"/>
                </a:lnTo>
                <a:lnTo>
                  <a:pt x="120" y="225"/>
                </a:lnTo>
                <a:lnTo>
                  <a:pt x="122" y="227"/>
                </a:lnTo>
                <a:lnTo>
                  <a:pt x="124" y="229"/>
                </a:lnTo>
                <a:lnTo>
                  <a:pt x="126" y="231"/>
                </a:lnTo>
                <a:lnTo>
                  <a:pt x="128" y="232"/>
                </a:lnTo>
                <a:lnTo>
                  <a:pt x="130" y="234"/>
                </a:lnTo>
                <a:lnTo>
                  <a:pt x="132" y="236"/>
                </a:lnTo>
                <a:lnTo>
                  <a:pt x="134" y="237"/>
                </a:lnTo>
                <a:lnTo>
                  <a:pt x="136" y="239"/>
                </a:lnTo>
                <a:lnTo>
                  <a:pt x="138" y="240"/>
                </a:lnTo>
                <a:lnTo>
                  <a:pt x="140" y="242"/>
                </a:lnTo>
                <a:lnTo>
                  <a:pt x="142" y="243"/>
                </a:lnTo>
                <a:lnTo>
                  <a:pt x="144" y="244"/>
                </a:lnTo>
                <a:lnTo>
                  <a:pt x="146" y="245"/>
                </a:lnTo>
                <a:lnTo>
                  <a:pt x="148" y="247"/>
                </a:lnTo>
                <a:lnTo>
                  <a:pt x="150" y="248"/>
                </a:lnTo>
                <a:lnTo>
                  <a:pt x="152" y="249"/>
                </a:lnTo>
                <a:lnTo>
                  <a:pt x="154" y="250"/>
                </a:lnTo>
                <a:lnTo>
                  <a:pt x="156" y="250"/>
                </a:lnTo>
                <a:lnTo>
                  <a:pt x="158" y="251"/>
                </a:lnTo>
                <a:lnTo>
                  <a:pt x="160" y="252"/>
                </a:lnTo>
                <a:lnTo>
                  <a:pt x="162" y="253"/>
                </a:lnTo>
                <a:lnTo>
                  <a:pt x="164" y="254"/>
                </a:lnTo>
                <a:lnTo>
                  <a:pt x="166" y="254"/>
                </a:lnTo>
                <a:lnTo>
                  <a:pt x="168" y="255"/>
                </a:lnTo>
                <a:lnTo>
                  <a:pt x="170" y="255"/>
                </a:lnTo>
                <a:lnTo>
                  <a:pt x="172" y="256"/>
                </a:lnTo>
                <a:lnTo>
                  <a:pt x="174" y="256"/>
                </a:lnTo>
                <a:lnTo>
                  <a:pt x="176" y="256"/>
                </a:lnTo>
                <a:lnTo>
                  <a:pt x="178" y="257"/>
                </a:lnTo>
                <a:lnTo>
                  <a:pt x="180" y="257"/>
                </a:lnTo>
                <a:lnTo>
                  <a:pt x="182" y="257"/>
                </a:lnTo>
                <a:lnTo>
                  <a:pt x="184" y="257"/>
                </a:lnTo>
                <a:lnTo>
                  <a:pt x="186" y="257"/>
                </a:lnTo>
                <a:lnTo>
                  <a:pt x="188" y="257"/>
                </a:lnTo>
                <a:lnTo>
                  <a:pt x="190" y="257"/>
                </a:lnTo>
                <a:lnTo>
                  <a:pt x="192" y="257"/>
                </a:lnTo>
                <a:lnTo>
                  <a:pt x="194" y="257"/>
                </a:lnTo>
                <a:lnTo>
                  <a:pt x="196" y="256"/>
                </a:lnTo>
                <a:lnTo>
                  <a:pt x="198" y="256"/>
                </a:lnTo>
                <a:lnTo>
                  <a:pt x="200" y="256"/>
                </a:lnTo>
                <a:lnTo>
                  <a:pt x="202" y="255"/>
                </a:lnTo>
                <a:lnTo>
                  <a:pt x="204" y="255"/>
                </a:lnTo>
                <a:lnTo>
                  <a:pt x="206" y="254"/>
                </a:lnTo>
                <a:lnTo>
                  <a:pt x="208" y="253"/>
                </a:lnTo>
                <a:lnTo>
                  <a:pt x="210" y="253"/>
                </a:lnTo>
                <a:lnTo>
                  <a:pt x="212" y="252"/>
                </a:lnTo>
                <a:lnTo>
                  <a:pt x="214" y="251"/>
                </a:lnTo>
                <a:lnTo>
                  <a:pt x="216" y="250"/>
                </a:lnTo>
                <a:lnTo>
                  <a:pt x="218" y="249"/>
                </a:lnTo>
                <a:lnTo>
                  <a:pt x="220" y="248"/>
                </a:lnTo>
                <a:lnTo>
                  <a:pt x="222" y="247"/>
                </a:lnTo>
                <a:lnTo>
                  <a:pt x="224" y="246"/>
                </a:lnTo>
                <a:lnTo>
                  <a:pt x="226" y="245"/>
                </a:lnTo>
                <a:lnTo>
                  <a:pt x="228" y="244"/>
                </a:lnTo>
                <a:lnTo>
                  <a:pt x="230" y="243"/>
                </a:lnTo>
                <a:lnTo>
                  <a:pt x="232" y="241"/>
                </a:lnTo>
                <a:lnTo>
                  <a:pt x="234" y="240"/>
                </a:lnTo>
                <a:lnTo>
                  <a:pt x="236" y="239"/>
                </a:lnTo>
                <a:lnTo>
                  <a:pt x="238" y="237"/>
                </a:lnTo>
                <a:lnTo>
                  <a:pt x="240" y="236"/>
                </a:lnTo>
                <a:lnTo>
                  <a:pt x="242" y="234"/>
                </a:lnTo>
                <a:lnTo>
                  <a:pt x="244" y="232"/>
                </a:lnTo>
                <a:lnTo>
                  <a:pt x="246" y="230"/>
                </a:lnTo>
                <a:lnTo>
                  <a:pt x="248" y="229"/>
                </a:lnTo>
                <a:lnTo>
                  <a:pt x="250" y="227"/>
                </a:lnTo>
                <a:lnTo>
                  <a:pt x="252" y="225"/>
                </a:lnTo>
                <a:lnTo>
                  <a:pt x="254" y="223"/>
                </a:lnTo>
                <a:lnTo>
                  <a:pt x="256" y="221"/>
                </a:lnTo>
                <a:lnTo>
                  <a:pt x="258" y="219"/>
                </a:lnTo>
                <a:lnTo>
                  <a:pt x="260" y="217"/>
                </a:lnTo>
                <a:lnTo>
                  <a:pt x="262" y="215"/>
                </a:lnTo>
                <a:lnTo>
                  <a:pt x="264" y="212"/>
                </a:lnTo>
                <a:lnTo>
                  <a:pt x="266" y="210"/>
                </a:lnTo>
                <a:lnTo>
                  <a:pt x="268" y="208"/>
                </a:lnTo>
                <a:lnTo>
                  <a:pt x="270" y="205"/>
                </a:lnTo>
                <a:lnTo>
                  <a:pt x="272" y="203"/>
                </a:lnTo>
                <a:lnTo>
                  <a:pt x="274" y="200"/>
                </a:lnTo>
                <a:lnTo>
                  <a:pt x="276" y="197"/>
                </a:lnTo>
                <a:lnTo>
                  <a:pt x="278" y="195"/>
                </a:lnTo>
                <a:lnTo>
                  <a:pt x="280" y="192"/>
                </a:lnTo>
                <a:lnTo>
                  <a:pt x="282" y="189"/>
                </a:lnTo>
                <a:lnTo>
                  <a:pt x="284" y="186"/>
                </a:lnTo>
                <a:lnTo>
                  <a:pt x="286" y="184"/>
                </a:lnTo>
                <a:lnTo>
                  <a:pt x="288" y="181"/>
                </a:lnTo>
                <a:lnTo>
                  <a:pt x="290" y="178"/>
                </a:lnTo>
                <a:lnTo>
                  <a:pt x="292" y="174"/>
                </a:lnTo>
                <a:lnTo>
                  <a:pt x="294" y="171"/>
                </a:lnTo>
                <a:lnTo>
                  <a:pt x="296" y="168"/>
                </a:lnTo>
                <a:lnTo>
                  <a:pt x="298" y="165"/>
                </a:lnTo>
                <a:lnTo>
                  <a:pt x="300" y="162"/>
                </a:lnTo>
                <a:lnTo>
                  <a:pt x="302" y="158"/>
                </a:lnTo>
                <a:lnTo>
                  <a:pt x="304" y="155"/>
                </a:lnTo>
                <a:lnTo>
                  <a:pt x="306" y="151"/>
                </a:lnTo>
                <a:lnTo>
                  <a:pt x="308" y="148"/>
                </a:lnTo>
                <a:lnTo>
                  <a:pt x="310" y="144"/>
                </a:lnTo>
                <a:lnTo>
                  <a:pt x="312" y="140"/>
                </a:lnTo>
                <a:lnTo>
                  <a:pt x="314" y="137"/>
                </a:lnTo>
                <a:lnTo>
                  <a:pt x="316" y="133"/>
                </a:lnTo>
                <a:lnTo>
                  <a:pt x="318" y="129"/>
                </a:lnTo>
                <a:lnTo>
                  <a:pt x="320" y="125"/>
                </a:lnTo>
                <a:lnTo>
                  <a:pt x="322" y="121"/>
                </a:lnTo>
                <a:lnTo>
                  <a:pt x="324" y="117"/>
                </a:lnTo>
                <a:lnTo>
                  <a:pt x="326" y="113"/>
                </a:lnTo>
                <a:lnTo>
                  <a:pt x="328" y="109"/>
                </a:lnTo>
                <a:lnTo>
                  <a:pt x="330" y="105"/>
                </a:lnTo>
                <a:lnTo>
                  <a:pt x="332" y="101"/>
                </a:lnTo>
                <a:lnTo>
                  <a:pt x="334" y="96"/>
                </a:lnTo>
                <a:lnTo>
                  <a:pt x="336" y="92"/>
                </a:lnTo>
                <a:lnTo>
                  <a:pt x="338" y="87"/>
                </a:lnTo>
                <a:lnTo>
                  <a:pt x="340" y="83"/>
                </a:lnTo>
                <a:lnTo>
                  <a:pt x="342" y="78"/>
                </a:lnTo>
                <a:lnTo>
                  <a:pt x="344" y="74"/>
                </a:lnTo>
                <a:lnTo>
                  <a:pt x="346" y="69"/>
                </a:lnTo>
                <a:lnTo>
                  <a:pt x="348" y="64"/>
                </a:lnTo>
                <a:lnTo>
                  <a:pt x="350" y="60"/>
                </a:lnTo>
                <a:lnTo>
                  <a:pt x="352" y="55"/>
                </a:lnTo>
                <a:lnTo>
                  <a:pt x="354" y="50"/>
                </a:lnTo>
                <a:lnTo>
                  <a:pt x="356" y="45"/>
                </a:lnTo>
                <a:lnTo>
                  <a:pt x="358" y="40"/>
                </a:lnTo>
                <a:lnTo>
                  <a:pt x="360" y="35"/>
                </a:lnTo>
                <a:lnTo>
                  <a:pt x="362" y="30"/>
                </a:lnTo>
                <a:lnTo>
                  <a:pt x="364" y="24"/>
                </a:lnTo>
                <a:lnTo>
                  <a:pt x="366" y="19"/>
                </a:lnTo>
                <a:lnTo>
                  <a:pt x="368" y="14"/>
                </a:lnTo>
                <a:lnTo>
                  <a:pt x="370" y="9"/>
                </a:lnTo>
                <a:lnTo>
                  <a:pt x="372" y="3"/>
                </a:lnTo>
                <a:lnTo>
                  <a:pt x="373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5369" name="TextBox 75"/>
          <p:cNvSpPr txBox="1">
            <a:spLocks noChangeArrowheads="1"/>
          </p:cNvSpPr>
          <p:nvPr/>
        </p:nvSpPr>
        <p:spPr bwMode="auto">
          <a:xfrm>
            <a:off x="0" y="6611938"/>
            <a:ext cx="4022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1000"/>
              <a:t>© Copyright All Rights Reserved Homework Depot </a:t>
            </a:r>
            <a:r>
              <a:rPr lang="en-CA" sz="1000">
                <a:hlinkClick r:id="rId4"/>
              </a:rPr>
              <a:t>www.BCMath.ca</a:t>
            </a:r>
            <a:r>
              <a:rPr lang="en-CA" sz="100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33968" y="3933056"/>
            <a:ext cx="82984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200" dirty="0"/>
              <a:t>Note: Any number outside of the absolute value sign will be performed afterwards</a:t>
            </a:r>
          </a:p>
        </p:txBody>
      </p:sp>
      <p:graphicFrame>
        <p:nvGraphicFramePr>
          <p:cNvPr id="82" name="Object 18"/>
          <p:cNvGraphicFramePr>
            <a:graphicFrameLocks noChangeAspect="1"/>
          </p:cNvGraphicFramePr>
          <p:nvPr/>
        </p:nvGraphicFramePr>
        <p:xfrm>
          <a:off x="1504950" y="4591050"/>
          <a:ext cx="16097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5" imgW="761669" imgH="355446" progId="Equation.DSMT4">
                  <p:embed/>
                </p:oleObj>
              </mc:Choice>
              <mc:Fallback>
                <p:oleObj name="Equation" r:id="rId5" imgW="761669" imgH="355446" progId="Equation.DSMT4">
                  <p:embed/>
                  <p:pic>
                    <p:nvPicPr>
                      <p:cNvPr id="8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950" y="4591050"/>
                        <a:ext cx="1609725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16"/>
          <p:cNvGraphicFramePr>
            <a:graphicFrameLocks noChangeAspect="1"/>
          </p:cNvGraphicFramePr>
          <p:nvPr/>
        </p:nvGraphicFramePr>
        <p:xfrm>
          <a:off x="4733925" y="4533900"/>
          <a:ext cx="1731963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7" imgW="761669" imgH="355446" progId="Equation.DSMT4">
                  <p:embed/>
                </p:oleObj>
              </mc:Choice>
              <mc:Fallback>
                <p:oleObj name="Equation" r:id="rId7" imgW="761669" imgH="355446" progId="Equation.DSMT4">
                  <p:embed/>
                  <p:pic>
                    <p:nvPicPr>
                      <p:cNvPr id="83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3925" y="4533900"/>
                        <a:ext cx="1731963" cy="808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extBox 83"/>
          <p:cNvSpPr txBox="1"/>
          <p:nvPr/>
        </p:nvSpPr>
        <p:spPr>
          <a:xfrm>
            <a:off x="125413" y="5611813"/>
            <a:ext cx="41402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latin typeface="+mj-lt"/>
              </a:rPr>
              <a:t>First take the abs of the parabola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15888" y="6015038"/>
            <a:ext cx="42322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latin typeface="+mj-lt"/>
              </a:rPr>
              <a:t>Then shift the graph 4 units down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545013" y="5621338"/>
            <a:ext cx="420211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latin typeface="+mj-lt"/>
              </a:rPr>
              <a:t>First shift the graph 4 units down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4535488" y="6024563"/>
            <a:ext cx="41719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latin typeface="+mj-lt"/>
              </a:rPr>
              <a:t>Then take the abs of the parabola</a:t>
            </a:r>
          </a:p>
        </p:txBody>
      </p:sp>
    </p:spTree>
    <p:extLst>
      <p:ext uri="{BB962C8B-B14F-4D97-AF65-F5344CB8AC3E}">
        <p14:creationId xmlns:p14="http://schemas.microsoft.com/office/powerpoint/2010/main" val="348846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/>
      <p:bldP spid="252" grpId="0" animBg="1"/>
      <p:bldP spid="77" grpId="0" animBg="1"/>
      <p:bldP spid="88" grpId="0" animBg="1"/>
      <p:bldP spid="253" grpId="0" animBg="1"/>
      <p:bldP spid="3" grpId="0"/>
      <p:bldP spid="84" grpId="0"/>
      <p:bldP spid="85" grpId="0"/>
      <p:bldP spid="86" grpId="0"/>
      <p:bldP spid="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628AA-0DDD-4F59-890F-416F03221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490066"/>
          </a:xfrm>
        </p:spPr>
        <p:txBody>
          <a:bodyPr>
            <a:normAutofit/>
          </a:bodyPr>
          <a:lstStyle/>
          <a:p>
            <a:r>
              <a:rPr lang="en-CA" sz="2600" dirty="0"/>
              <a:t>Solving Equations with Multiple Absolute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0778A-7731-4F1F-8984-98B434BC0BA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640960" cy="1584176"/>
          </a:xfrm>
        </p:spPr>
        <p:txBody>
          <a:bodyPr>
            <a:normAutofit/>
          </a:bodyPr>
          <a:lstStyle/>
          <a:p>
            <a:r>
              <a:rPr lang="en-CA" sz="2200" dirty="0"/>
              <a:t>When solving an equation with ABS value, the coefficient can be positive or negative, resulting with 2 cases</a:t>
            </a:r>
          </a:p>
          <a:p>
            <a:r>
              <a:rPr lang="en-CA" sz="2200" dirty="0"/>
              <a:t>When solving an equation with 2 ABS values, you will then have four cases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16BC4E6-77C2-4D9A-88E8-B639D87898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5964561"/>
              </p:ext>
            </p:extLst>
          </p:nvPr>
        </p:nvGraphicFramePr>
        <p:xfrm>
          <a:off x="931813" y="2351162"/>
          <a:ext cx="26320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1168200" imgH="253800" progId="Equation.DSMT4">
                  <p:embed/>
                </p:oleObj>
              </mc:Choice>
              <mc:Fallback>
                <p:oleObj name="Equation" r:id="rId4" imgW="1168200" imgH="2538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916BC4E6-77C2-4D9A-88E8-B639D87898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813" y="2351162"/>
                        <a:ext cx="263207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0BB32D3-DA5A-4083-B8F8-3EBE3BBC82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5029625"/>
              </p:ext>
            </p:extLst>
          </p:nvPr>
        </p:nvGraphicFramePr>
        <p:xfrm>
          <a:off x="1259632" y="2996952"/>
          <a:ext cx="31432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139680" imgH="139680" progId="Equation.DSMT4">
                  <p:embed/>
                </p:oleObj>
              </mc:Choice>
              <mc:Fallback>
                <p:oleObj name="Equation" r:id="rId6" imgW="139680" imgH="1396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0BB32D3-DA5A-4083-B8F8-3EBE3BBC82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996952"/>
                        <a:ext cx="314325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B4A368C-9923-4D92-B17A-9C9C193FA9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4061"/>
              </p:ext>
            </p:extLst>
          </p:nvPr>
        </p:nvGraphicFramePr>
        <p:xfrm>
          <a:off x="2195885" y="2996952"/>
          <a:ext cx="31432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139680" imgH="139680" progId="Equation.DSMT4">
                  <p:embed/>
                </p:oleObj>
              </mc:Choice>
              <mc:Fallback>
                <p:oleObj name="Equation" r:id="rId8" imgW="139680" imgH="1396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CB4A368C-9923-4D92-B17A-9C9C193FA9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885" y="2996952"/>
                        <a:ext cx="314325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570AA28-A392-4A4F-B498-20963F14BE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370366"/>
              </p:ext>
            </p:extLst>
          </p:nvPr>
        </p:nvGraphicFramePr>
        <p:xfrm>
          <a:off x="1259632" y="3429000"/>
          <a:ext cx="31432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139680" imgH="139680" progId="Equation.DSMT4">
                  <p:embed/>
                </p:oleObj>
              </mc:Choice>
              <mc:Fallback>
                <p:oleObj name="Equation" r:id="rId10" imgW="139680" imgH="1396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D570AA28-A392-4A4F-B498-20963F14BE1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429000"/>
                        <a:ext cx="314325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5FD22A9-2AFB-4972-B882-62AA938054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6493254"/>
              </p:ext>
            </p:extLst>
          </p:nvPr>
        </p:nvGraphicFramePr>
        <p:xfrm>
          <a:off x="2195736" y="3471788"/>
          <a:ext cx="3143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1" imgW="139680" imgH="101520" progId="Equation.DSMT4">
                  <p:embed/>
                </p:oleObj>
              </mc:Choice>
              <mc:Fallback>
                <p:oleObj name="Equation" r:id="rId11" imgW="139680" imgH="10152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A5FD22A9-2AFB-4972-B882-62AA938054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3471788"/>
                        <a:ext cx="3143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973E7B34-841D-4EA7-BC47-4E3B8FA826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7294077"/>
              </p:ext>
            </p:extLst>
          </p:nvPr>
        </p:nvGraphicFramePr>
        <p:xfrm>
          <a:off x="1260351" y="3903588"/>
          <a:ext cx="3143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3" imgW="139680" imgH="101520" progId="Equation.DSMT4">
                  <p:embed/>
                </p:oleObj>
              </mc:Choice>
              <mc:Fallback>
                <p:oleObj name="Equation" r:id="rId13" imgW="139680" imgH="10152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973E7B34-841D-4EA7-BC47-4E3B8FA826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351" y="3903588"/>
                        <a:ext cx="3143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845CBB9B-D099-4CBE-A49A-37C8320F73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804090"/>
              </p:ext>
            </p:extLst>
          </p:nvPr>
        </p:nvGraphicFramePr>
        <p:xfrm>
          <a:off x="2195885" y="3861048"/>
          <a:ext cx="31432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5" imgW="139680" imgH="139680" progId="Equation.DSMT4">
                  <p:embed/>
                </p:oleObj>
              </mc:Choice>
              <mc:Fallback>
                <p:oleObj name="Equation" r:id="rId15" imgW="139680" imgH="1396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845CBB9B-D099-4CBE-A49A-37C8320F73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885" y="3861048"/>
                        <a:ext cx="314325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04D995CC-E9E6-4C46-8581-98302939C5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085132"/>
              </p:ext>
            </p:extLst>
          </p:nvPr>
        </p:nvGraphicFramePr>
        <p:xfrm>
          <a:off x="1260351" y="4335388"/>
          <a:ext cx="3143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6" imgW="139680" imgH="101520" progId="Equation.DSMT4">
                  <p:embed/>
                </p:oleObj>
              </mc:Choice>
              <mc:Fallback>
                <p:oleObj name="Equation" r:id="rId16" imgW="139680" imgH="10152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04D995CC-E9E6-4C46-8581-98302939C5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351" y="4335388"/>
                        <a:ext cx="3143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73A7406D-780F-4115-8522-46547E612F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9372465"/>
              </p:ext>
            </p:extLst>
          </p:nvPr>
        </p:nvGraphicFramePr>
        <p:xfrm>
          <a:off x="2195736" y="4335388"/>
          <a:ext cx="3143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18" imgW="139680" imgH="101520" progId="Equation.DSMT4">
                  <p:embed/>
                </p:oleObj>
              </mc:Choice>
              <mc:Fallback>
                <p:oleObj name="Equation" r:id="rId18" imgW="139680" imgH="10152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73A7406D-780F-4115-8522-46547E612FF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4335388"/>
                        <a:ext cx="3143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36EC68BD-E166-4CF4-AE9A-DE0881914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2998113"/>
            <a:ext cx="8563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Case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6DE789-7AB6-41F1-B059-29BF39178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3356992"/>
            <a:ext cx="8563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Case 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72E70D-906A-4C38-AD5D-E2150AB41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3790201"/>
            <a:ext cx="8563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Case 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3566CB4-D6D8-4467-AFE7-BDD62B1D1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291" y="4223410"/>
            <a:ext cx="8563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Case 4</a:t>
            </a:r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76AE3BBD-6496-473D-8372-AF51D614F4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2443381"/>
              </p:ext>
            </p:extLst>
          </p:nvPr>
        </p:nvGraphicFramePr>
        <p:xfrm>
          <a:off x="2699792" y="2943770"/>
          <a:ext cx="251142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20" imgW="1511280" imgH="253800" progId="Equation.DSMT4">
                  <p:embed/>
                </p:oleObj>
              </mc:Choice>
              <mc:Fallback>
                <p:oleObj name="Equation" r:id="rId20" imgW="1511280" imgH="25380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76AE3BBD-6496-473D-8372-AF51D614F4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943770"/>
                        <a:ext cx="2511425" cy="420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78E44EC9-5A23-4CBF-A538-F2EC7D95B3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852316"/>
              </p:ext>
            </p:extLst>
          </p:nvPr>
        </p:nvGraphicFramePr>
        <p:xfrm>
          <a:off x="2699643" y="3352857"/>
          <a:ext cx="251142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22" imgW="1511280" imgH="253800" progId="Equation.DSMT4">
                  <p:embed/>
                </p:oleObj>
              </mc:Choice>
              <mc:Fallback>
                <p:oleObj name="Equation" r:id="rId22" imgW="1511280" imgH="25380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78E44EC9-5A23-4CBF-A538-F2EC7D95B3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643" y="3352857"/>
                        <a:ext cx="2511425" cy="420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8AF02755-A8CC-438B-BEB1-C408895ECE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169464"/>
              </p:ext>
            </p:extLst>
          </p:nvPr>
        </p:nvGraphicFramePr>
        <p:xfrm>
          <a:off x="2689225" y="3762375"/>
          <a:ext cx="2703513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24" imgW="1625400" imgH="253800" progId="Equation.DSMT4">
                  <p:embed/>
                </p:oleObj>
              </mc:Choice>
              <mc:Fallback>
                <p:oleObj name="Equation" r:id="rId24" imgW="1625400" imgH="25380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8AF02755-A8CC-438B-BEB1-C408895ECE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225" y="3762375"/>
                        <a:ext cx="2703513" cy="420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5811661F-DFBC-4222-86F3-D7A67370D1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3072"/>
              </p:ext>
            </p:extLst>
          </p:nvPr>
        </p:nvGraphicFramePr>
        <p:xfrm>
          <a:off x="2699792" y="4170363"/>
          <a:ext cx="2681287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26" imgW="1612800" imgH="253800" progId="Equation.DSMT4">
                  <p:embed/>
                </p:oleObj>
              </mc:Choice>
              <mc:Fallback>
                <p:oleObj name="Equation" r:id="rId26" imgW="1612800" imgH="25380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5811661F-DFBC-4222-86F3-D7A67370D19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4170363"/>
                        <a:ext cx="2681287" cy="4206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086C2D2C-E719-47AA-A210-AF8ED1131B2F}"/>
              </a:ext>
            </a:extLst>
          </p:cNvPr>
          <p:cNvSpPr txBox="1">
            <a:spLocks/>
          </p:cNvSpPr>
          <p:nvPr/>
        </p:nvSpPr>
        <p:spPr>
          <a:xfrm>
            <a:off x="158408" y="4751065"/>
            <a:ext cx="8640960" cy="83817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200" dirty="0"/>
              <a:t>Solve each case separately and remember to check for extraneous roots</a:t>
            </a:r>
          </a:p>
        </p:txBody>
      </p:sp>
    </p:spTree>
    <p:extLst>
      <p:ext uri="{BB962C8B-B14F-4D97-AF65-F5344CB8AC3E}">
        <p14:creationId xmlns:p14="http://schemas.microsoft.com/office/powerpoint/2010/main" val="169273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0480547"/>
              </p:ext>
            </p:extLst>
          </p:nvPr>
        </p:nvGraphicFramePr>
        <p:xfrm>
          <a:off x="249436" y="265212"/>
          <a:ext cx="3746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1663560" imgH="253800" progId="Equation.DSMT4">
                  <p:embed/>
                </p:oleObj>
              </mc:Choice>
              <mc:Fallback>
                <p:oleObj name="Equation" r:id="rId4" imgW="1663560" imgH="2538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436" y="265212"/>
                        <a:ext cx="37465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1520" y="764704"/>
            <a:ext cx="836793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Since there are two absolute values, we need to consider all four cases with each </a:t>
            </a:r>
            <a:br>
              <a:rPr lang="en-CA" sz="2200" dirty="0">
                <a:solidFill>
                  <a:srgbClr val="FF0000"/>
                </a:solidFill>
              </a:rPr>
            </a:br>
            <a:r>
              <a:rPr lang="en-CA" sz="2200" dirty="0">
                <a:solidFill>
                  <a:srgbClr val="FF0000"/>
                </a:solidFill>
              </a:rPr>
              <a:t>abs value being positive or negative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9784559"/>
              </p:ext>
            </p:extLst>
          </p:nvPr>
        </p:nvGraphicFramePr>
        <p:xfrm>
          <a:off x="787797" y="1628800"/>
          <a:ext cx="26320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1168200" imgH="253800" progId="Equation.DSMT4">
                  <p:embed/>
                </p:oleObj>
              </mc:Choice>
              <mc:Fallback>
                <p:oleObj name="Equation" r:id="rId6" imgW="1168200" imgH="2538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797" y="1628800"/>
                        <a:ext cx="263207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160295"/>
              </p:ext>
            </p:extLst>
          </p:nvPr>
        </p:nvGraphicFramePr>
        <p:xfrm>
          <a:off x="1475656" y="2204864"/>
          <a:ext cx="31432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139680" imgH="139680" progId="Equation.DSMT4">
                  <p:embed/>
                </p:oleObj>
              </mc:Choice>
              <mc:Fallback>
                <p:oleObj name="Equation" r:id="rId8" imgW="139680" imgH="1396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204864"/>
                        <a:ext cx="314325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5408054"/>
              </p:ext>
            </p:extLst>
          </p:nvPr>
        </p:nvGraphicFramePr>
        <p:xfrm>
          <a:off x="2673499" y="2204864"/>
          <a:ext cx="31432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0" imgW="139680" imgH="139680" progId="Equation.DSMT4">
                  <p:embed/>
                </p:oleObj>
              </mc:Choice>
              <mc:Fallback>
                <p:oleObj name="Equation" r:id="rId10" imgW="139680" imgH="1396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499" y="2204864"/>
                        <a:ext cx="314325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949560"/>
              </p:ext>
            </p:extLst>
          </p:nvPr>
        </p:nvGraphicFramePr>
        <p:xfrm>
          <a:off x="1475656" y="2636912"/>
          <a:ext cx="31432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2" imgW="139680" imgH="139680" progId="Equation.DSMT4">
                  <p:embed/>
                </p:oleObj>
              </mc:Choice>
              <mc:Fallback>
                <p:oleObj name="Equation" r:id="rId12" imgW="139680" imgH="1396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636912"/>
                        <a:ext cx="314325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977287"/>
              </p:ext>
            </p:extLst>
          </p:nvPr>
        </p:nvGraphicFramePr>
        <p:xfrm>
          <a:off x="2673350" y="2679700"/>
          <a:ext cx="3143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3" imgW="139680" imgH="101520" progId="Equation.DSMT4">
                  <p:embed/>
                </p:oleObj>
              </mc:Choice>
              <mc:Fallback>
                <p:oleObj name="Equation" r:id="rId13" imgW="139680" imgH="10152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350" y="2679700"/>
                        <a:ext cx="3143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587639"/>
              </p:ext>
            </p:extLst>
          </p:nvPr>
        </p:nvGraphicFramePr>
        <p:xfrm>
          <a:off x="1476375" y="3111500"/>
          <a:ext cx="3143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5" imgW="139680" imgH="101520" progId="Equation.DSMT4">
                  <p:embed/>
                </p:oleObj>
              </mc:Choice>
              <mc:Fallback>
                <p:oleObj name="Equation" r:id="rId15" imgW="139680" imgH="10152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111500"/>
                        <a:ext cx="3143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8876527"/>
              </p:ext>
            </p:extLst>
          </p:nvPr>
        </p:nvGraphicFramePr>
        <p:xfrm>
          <a:off x="2673499" y="3068960"/>
          <a:ext cx="31432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7" imgW="139680" imgH="139680" progId="Equation.DSMT4">
                  <p:embed/>
                </p:oleObj>
              </mc:Choice>
              <mc:Fallback>
                <p:oleObj name="Equation" r:id="rId17" imgW="139680" imgH="13968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499" y="3068960"/>
                        <a:ext cx="314325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9961777"/>
              </p:ext>
            </p:extLst>
          </p:nvPr>
        </p:nvGraphicFramePr>
        <p:xfrm>
          <a:off x="1476375" y="3543300"/>
          <a:ext cx="3143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18" imgW="139680" imgH="101520" progId="Equation.DSMT4">
                  <p:embed/>
                </p:oleObj>
              </mc:Choice>
              <mc:Fallback>
                <p:oleObj name="Equation" r:id="rId18" imgW="139680" imgH="10152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543300"/>
                        <a:ext cx="3143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151062"/>
              </p:ext>
            </p:extLst>
          </p:nvPr>
        </p:nvGraphicFramePr>
        <p:xfrm>
          <a:off x="2673350" y="3543300"/>
          <a:ext cx="3143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20" imgW="139680" imgH="101520" progId="Equation.DSMT4">
                  <p:embed/>
                </p:oleObj>
              </mc:Choice>
              <mc:Fallback>
                <p:oleObj name="Equation" r:id="rId20" imgW="139680" imgH="10152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350" y="3543300"/>
                        <a:ext cx="3143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67544" y="2206025"/>
            <a:ext cx="8563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Case 1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67544" y="2564904"/>
            <a:ext cx="8563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Case 2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67544" y="2998113"/>
            <a:ext cx="8563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Case 3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75315" y="3431322"/>
            <a:ext cx="8563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Case 4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778200"/>
              </p:ext>
            </p:extLst>
          </p:nvPr>
        </p:nvGraphicFramePr>
        <p:xfrm>
          <a:off x="1115616" y="2564904"/>
          <a:ext cx="2598689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22" imgW="1307880" imgH="253800" progId="Equation.DSMT4">
                  <p:embed/>
                </p:oleObj>
              </mc:Choice>
              <mc:Fallback>
                <p:oleObj name="Equation" r:id="rId22" imgW="1307880" imgH="25380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564904"/>
                        <a:ext cx="2598689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778322"/>
              </p:ext>
            </p:extLst>
          </p:nvPr>
        </p:nvGraphicFramePr>
        <p:xfrm>
          <a:off x="2346153" y="3071689"/>
          <a:ext cx="13874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24" imgW="698400" imgH="177480" progId="Equation.DSMT4">
                  <p:embed/>
                </p:oleObj>
              </mc:Choice>
              <mc:Fallback>
                <p:oleObj name="Equation" r:id="rId24" imgW="698400" imgH="17748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6153" y="3071689"/>
                        <a:ext cx="138747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533230"/>
              </p:ext>
            </p:extLst>
          </p:nvPr>
        </p:nvGraphicFramePr>
        <p:xfrm>
          <a:off x="2947666" y="3501008"/>
          <a:ext cx="98266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26" imgW="495000" imgH="177480" progId="Equation.DSMT4">
                  <p:embed/>
                </p:oleObj>
              </mc:Choice>
              <mc:Fallback>
                <p:oleObj name="Equation" r:id="rId26" imgW="495000" imgH="17748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7666" y="3501008"/>
                        <a:ext cx="982663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958808"/>
              </p:ext>
            </p:extLst>
          </p:nvPr>
        </p:nvGraphicFramePr>
        <p:xfrm>
          <a:off x="4925639" y="2636912"/>
          <a:ext cx="2598689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28" imgW="1307880" imgH="253800" progId="Equation.DSMT4">
                  <p:embed/>
                </p:oleObj>
              </mc:Choice>
              <mc:Fallback>
                <p:oleObj name="Equation" r:id="rId28" imgW="1307880" imgH="25380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5639" y="2636912"/>
                        <a:ext cx="2598689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60228"/>
              </p:ext>
            </p:extLst>
          </p:nvPr>
        </p:nvGraphicFramePr>
        <p:xfrm>
          <a:off x="5860628" y="3143250"/>
          <a:ext cx="16637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30" imgW="838080" imgH="177480" progId="Equation.DSMT4">
                  <p:embed/>
                </p:oleObj>
              </mc:Choice>
              <mc:Fallback>
                <p:oleObj name="Equation" r:id="rId30" imgW="838080" imgH="17748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0628" y="3143250"/>
                        <a:ext cx="166370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7889593"/>
              </p:ext>
            </p:extLst>
          </p:nvPr>
        </p:nvGraphicFramePr>
        <p:xfrm>
          <a:off x="6804248" y="3573463"/>
          <a:ext cx="75565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32" imgW="380880" imgH="177480" progId="Equation.DSMT4">
                  <p:embed/>
                </p:oleObj>
              </mc:Choice>
              <mc:Fallback>
                <p:oleObj name="Equation" r:id="rId32" imgW="380880" imgH="17748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3573463"/>
                        <a:ext cx="75565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236414" y="3934217"/>
            <a:ext cx="150393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No Solutions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128989"/>
              </p:ext>
            </p:extLst>
          </p:nvPr>
        </p:nvGraphicFramePr>
        <p:xfrm>
          <a:off x="1068388" y="4797152"/>
          <a:ext cx="28257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34" imgW="1422360" imgH="253800" progId="Equation.DSMT4">
                  <p:embed/>
                </p:oleObj>
              </mc:Choice>
              <mc:Fallback>
                <p:oleObj name="Equation" r:id="rId34" imgW="1422360" imgH="253800" progId="Equation.DSMT4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4797152"/>
                        <a:ext cx="282575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621429"/>
              </p:ext>
            </p:extLst>
          </p:nvPr>
        </p:nvGraphicFramePr>
        <p:xfrm>
          <a:off x="2028825" y="5304160"/>
          <a:ext cx="183991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36" imgW="927000" imgH="177480" progId="Equation.DSMT4">
                  <p:embed/>
                </p:oleObj>
              </mc:Choice>
              <mc:Fallback>
                <p:oleObj name="Equation" r:id="rId36" imgW="927000" imgH="177480" progId="Equation.DSMT4">
                  <p:embed/>
                  <p:pic>
                    <p:nvPicPr>
                      <p:cNvPr id="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8825" y="5304160"/>
                        <a:ext cx="1839913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3356969"/>
              </p:ext>
            </p:extLst>
          </p:nvPr>
        </p:nvGraphicFramePr>
        <p:xfrm>
          <a:off x="2971800" y="5734373"/>
          <a:ext cx="93186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38" imgW="469800" imgH="177480" progId="Equation.DSMT4">
                  <p:embed/>
                </p:oleObj>
              </mc:Choice>
              <mc:Fallback>
                <p:oleObj name="Equation" r:id="rId38" imgW="469800" imgH="177480" progId="Equation.DSMT4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734373"/>
                        <a:ext cx="931863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491998" y="6095226"/>
            <a:ext cx="150393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No Solutions</a:t>
            </a: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8065381"/>
              </p:ext>
            </p:extLst>
          </p:nvPr>
        </p:nvGraphicFramePr>
        <p:xfrm>
          <a:off x="4932040" y="4725144"/>
          <a:ext cx="28257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40" imgW="1422360" imgH="253800" progId="Equation.DSMT4">
                  <p:embed/>
                </p:oleObj>
              </mc:Choice>
              <mc:Fallback>
                <p:oleObj name="Equation" r:id="rId40" imgW="1422360" imgH="253800" progId="Equation.DSMT4">
                  <p:embed/>
                  <p:pic>
                    <p:nvPicPr>
                      <p:cNvPr id="31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4725144"/>
                        <a:ext cx="282575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028604"/>
              </p:ext>
            </p:extLst>
          </p:nvPr>
        </p:nvGraphicFramePr>
        <p:xfrm>
          <a:off x="6215063" y="5232400"/>
          <a:ext cx="15621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42" imgW="787320" imgH="177480" progId="Equation.DSMT4">
                  <p:embed/>
                </p:oleObj>
              </mc:Choice>
              <mc:Fallback>
                <p:oleObj name="Equation" r:id="rId42" imgW="787320" imgH="177480" progId="Equation.DSMT4">
                  <p:embed/>
                  <p:pic>
                    <p:nvPicPr>
                      <p:cNvPr id="32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063" y="5232400"/>
                        <a:ext cx="156210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684592"/>
              </p:ext>
            </p:extLst>
          </p:nvPr>
        </p:nvGraphicFramePr>
        <p:xfrm>
          <a:off x="7061721" y="5662935"/>
          <a:ext cx="1182687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44" imgW="596880" imgH="177480" progId="Equation.DSMT4">
                  <p:embed/>
                </p:oleObj>
              </mc:Choice>
              <mc:Fallback>
                <p:oleObj name="Equation" r:id="rId44" imgW="596880" imgH="177480" progId="Equation.DSMT4">
                  <p:embed/>
                  <p:pic>
                    <p:nvPicPr>
                      <p:cNvPr id="33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1721" y="5662935"/>
                        <a:ext cx="1182687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951890" y="1435423"/>
            <a:ext cx="463838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For cases with solutions, check them by </a:t>
            </a:r>
            <a:br>
              <a:rPr lang="en-CA" sz="2200" dirty="0">
                <a:solidFill>
                  <a:srgbClr val="FF0000"/>
                </a:solidFill>
              </a:rPr>
            </a:br>
            <a:r>
              <a:rPr lang="en-CA" sz="2200" dirty="0">
                <a:solidFill>
                  <a:srgbClr val="FF0000"/>
                </a:solidFill>
              </a:rPr>
              <a:t>plugging it back in to the original equation</a:t>
            </a:r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102972"/>
              </p:ext>
            </p:extLst>
          </p:nvPr>
        </p:nvGraphicFramePr>
        <p:xfrm>
          <a:off x="6084888" y="2247900"/>
          <a:ext cx="3143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46" imgW="139680" imgH="101520" progId="Equation.DSMT4">
                  <p:embed/>
                </p:oleObj>
              </mc:Choice>
              <mc:Fallback>
                <p:oleObj name="Equation" r:id="rId46" imgW="139680" imgH="101520" progId="Equation.DSMT4">
                  <p:embed/>
                  <p:pic>
                    <p:nvPicPr>
                      <p:cNvPr id="36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2247900"/>
                        <a:ext cx="3143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157985"/>
              </p:ext>
            </p:extLst>
          </p:nvPr>
        </p:nvGraphicFramePr>
        <p:xfrm>
          <a:off x="7281863" y="2247900"/>
          <a:ext cx="3143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48" imgW="139680" imgH="101520" progId="Equation.DSMT4">
                  <p:embed/>
                </p:oleObj>
              </mc:Choice>
              <mc:Fallback>
                <p:oleObj name="Equation" r:id="rId48" imgW="139680" imgH="101520" progId="Equation.DSMT4">
                  <p:embed/>
                  <p:pic>
                    <p:nvPicPr>
                      <p:cNvPr id="37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1863" y="2247900"/>
                        <a:ext cx="3143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076056" y="2206025"/>
            <a:ext cx="8563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Case 4</a:t>
            </a:r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3123935"/>
              </p:ext>
            </p:extLst>
          </p:nvPr>
        </p:nvGraphicFramePr>
        <p:xfrm>
          <a:off x="683568" y="4149080"/>
          <a:ext cx="311943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50" imgW="1384200" imgH="253800" progId="Equation.DSMT4">
                  <p:embed/>
                </p:oleObj>
              </mc:Choice>
              <mc:Fallback>
                <p:oleObj name="Equation" r:id="rId50" imgW="1384200" imgH="253800" progId="Equation.DSMT4">
                  <p:embed/>
                  <p:pic>
                    <p:nvPicPr>
                      <p:cNvPr id="39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149080"/>
                        <a:ext cx="3119437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0835447"/>
              </p:ext>
            </p:extLst>
          </p:nvPr>
        </p:nvGraphicFramePr>
        <p:xfrm>
          <a:off x="1763688" y="4797425"/>
          <a:ext cx="21177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52" imgW="939600" imgH="253800" progId="Equation.DSMT4">
                  <p:embed/>
                </p:oleObj>
              </mc:Choice>
              <mc:Fallback>
                <p:oleObj name="Equation" r:id="rId52" imgW="939600" imgH="253800" progId="Equation.DSMT4">
                  <p:embed/>
                  <p:pic>
                    <p:nvPicPr>
                      <p:cNvPr id="4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4797425"/>
                        <a:ext cx="211772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0067763"/>
              </p:ext>
            </p:extLst>
          </p:nvPr>
        </p:nvGraphicFramePr>
        <p:xfrm>
          <a:off x="3059832" y="5459413"/>
          <a:ext cx="830262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54" imgW="368280" imgH="177480" progId="Equation.DSMT4">
                  <p:embed/>
                </p:oleObj>
              </mc:Choice>
              <mc:Fallback>
                <p:oleObj name="Equation" r:id="rId54" imgW="368280" imgH="177480" progId="Equation.DSMT4">
                  <p:embed/>
                  <p:pic>
                    <p:nvPicPr>
                      <p:cNvPr id="41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5459413"/>
                        <a:ext cx="830262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763688" y="5949280"/>
            <a:ext cx="190308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Solution is good!</a:t>
            </a:r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5902064"/>
              </p:ext>
            </p:extLst>
          </p:nvPr>
        </p:nvGraphicFramePr>
        <p:xfrm>
          <a:off x="4688979" y="4221088"/>
          <a:ext cx="35496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56" imgW="1574640" imgH="253800" progId="Equation.DSMT4">
                  <p:embed/>
                </p:oleObj>
              </mc:Choice>
              <mc:Fallback>
                <p:oleObj name="Equation" r:id="rId56" imgW="1574640" imgH="253800" progId="Equation.DSMT4">
                  <p:embed/>
                  <p:pic>
                    <p:nvPicPr>
                      <p:cNvPr id="43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8979" y="4221088"/>
                        <a:ext cx="354965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4924343"/>
              </p:ext>
            </p:extLst>
          </p:nvPr>
        </p:nvGraphicFramePr>
        <p:xfrm>
          <a:off x="5770066" y="4868788"/>
          <a:ext cx="25463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Equation" r:id="rId58" imgW="1130040" imgH="253800" progId="Equation.DSMT4">
                  <p:embed/>
                </p:oleObj>
              </mc:Choice>
              <mc:Fallback>
                <p:oleObj name="Equation" r:id="rId58" imgW="1130040" imgH="253800" progId="Equation.DSMT4">
                  <p:embed/>
                  <p:pic>
                    <p:nvPicPr>
                      <p:cNvPr id="44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0066" y="4868788"/>
                        <a:ext cx="254635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853821"/>
              </p:ext>
            </p:extLst>
          </p:nvPr>
        </p:nvGraphicFramePr>
        <p:xfrm>
          <a:off x="7280324" y="5531346"/>
          <a:ext cx="830262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Equation" r:id="rId60" imgW="368280" imgH="177480" progId="Equation.DSMT4">
                  <p:embed/>
                </p:oleObj>
              </mc:Choice>
              <mc:Fallback>
                <p:oleObj name="Equation" r:id="rId60" imgW="368280" imgH="177480" progId="Equation.DSMT4">
                  <p:embed/>
                  <p:pic>
                    <p:nvPicPr>
                      <p:cNvPr id="45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0324" y="5531346"/>
                        <a:ext cx="830262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5984180" y="6021213"/>
            <a:ext cx="190308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Solution is good!</a:t>
            </a:r>
          </a:p>
        </p:txBody>
      </p:sp>
      <p:sp>
        <p:nvSpPr>
          <p:cNvPr id="2" name="Rectangle 1"/>
          <p:cNvSpPr/>
          <p:nvPr/>
        </p:nvSpPr>
        <p:spPr>
          <a:xfrm>
            <a:off x="2771800" y="3501008"/>
            <a:ext cx="1224136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Rectangle 46"/>
          <p:cNvSpPr/>
          <p:nvPr/>
        </p:nvSpPr>
        <p:spPr>
          <a:xfrm>
            <a:off x="7020272" y="3501008"/>
            <a:ext cx="1224136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911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48871 -0.05231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27" y="-2616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59259E-6 L 0.51823 -0.0544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03" y="-2731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59259E-6 L 0.49757 -0.06482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78" y="-3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8148E-6 L 0.00052 0.18889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9444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-0.00157 0.19769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9884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37E-7 L 0.00139 0.19769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9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96296E-6 L -4.72222E-6 0.06783 C -4.72222E-6 0.09861 0.13004 0.13635 0.23594 0.13635 L 0.47205 0.13635 " pathEditMode="relative" rAng="0" ptsTypes="FfFF">
                                      <p:cBhvr>
                                        <p:cTn id="9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94" y="6806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4.16667E-6 0.06713 C 4.16667E-6 0.09723 0.1427 0.13473 0.25902 0.13473 L 0.51805 0.13473 " pathEditMode="relative" rAng="0" ptsTypes="FfFF">
                                      <p:cBhvr>
                                        <p:cTn id="9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03" y="6736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33333E-6 L 1.38889E-6 0.06713 C 1.38889E-6 0.09723 0.13489 0.13473 0.24479 0.13473 L 0.48976 0.13473 " pathEditMode="relative" rAng="0" ptsTypes="FfFF">
                                      <p:cBhvr>
                                        <p:cTn id="9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79" y="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44444E-6 L -0.00764 -0.28357 " pathEditMode="relative" rAng="0" ptsTypes="AA">
                                      <p:cBhvr>
                                        <p:cTn id="22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2" y="-14190"/>
                                    </p:animMotion>
                                  </p:childTnLst>
                                </p:cTn>
                              </p:par>
                              <p:par>
                                <p:cTn id="22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59259E-6 L 0.01059 -0.29908 " pathEditMode="relative" rAng="0" ptsTypes="AA">
                                      <p:cBhvr>
                                        <p:cTn id="23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" y="-14954"/>
                                    </p:animMotion>
                                  </p:childTnLst>
                                </p:cTn>
                              </p:par>
                              <p:par>
                                <p:cTn id="23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11111E-6 L 0.00173 -0.30949 " pathEditMode="relative" rAng="0" ptsTypes="AA">
                                      <p:cBhvr>
                                        <p:cTn id="23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15486"/>
                                    </p:animMotion>
                                  </p:childTnLst>
                                </p:cTn>
                              </p:par>
                              <p:par>
                                <p:cTn id="2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16" grpId="0"/>
      <p:bldP spid="16" grpId="1"/>
      <p:bldP spid="16" grpId="2"/>
      <p:bldP spid="17" grpId="0"/>
      <p:bldP spid="17" grpId="1"/>
      <p:bldP spid="17" grpId="2"/>
      <p:bldP spid="18" grpId="0"/>
      <p:bldP spid="18" grpId="1"/>
      <p:bldP spid="18" grpId="2"/>
      <p:bldP spid="26" grpId="0"/>
      <p:bldP spid="26" grpId="1"/>
      <p:bldP spid="30" grpId="0"/>
      <p:bldP spid="30" grpId="1"/>
      <p:bldP spid="35" grpId="0"/>
      <p:bldP spid="38" grpId="0"/>
      <p:bldP spid="42" grpId="0"/>
      <p:bldP spid="46" grpId="0"/>
      <p:bldP spid="2" grpId="0" animBg="1"/>
      <p:bldP spid="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F872F-D6F4-4B14-B63E-90E1ABD47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en-CA" dirty="0"/>
              <a:t>Solve by Graphing: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D6AA9-89FB-4C48-B7F1-2B62313E1F2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23528" y="992124"/>
            <a:ext cx="8496944" cy="924708"/>
          </a:xfrm>
        </p:spPr>
        <p:txBody>
          <a:bodyPr>
            <a:normAutofit/>
          </a:bodyPr>
          <a:lstStyle/>
          <a:p>
            <a:r>
              <a:rPr lang="en-CA" sz="2200" dirty="0"/>
              <a:t>Move one of the absolute to the right side and create two different absolute graphs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4BF02C4-6E92-4B11-87F6-07C2091822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177757"/>
              </p:ext>
            </p:extLst>
          </p:nvPr>
        </p:nvGraphicFramePr>
        <p:xfrm>
          <a:off x="3926706" y="267184"/>
          <a:ext cx="263048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1168200" imgH="253800" progId="Equation.DSMT4">
                  <p:embed/>
                </p:oleObj>
              </mc:Choice>
              <mc:Fallback>
                <p:oleObj name="Equation" r:id="rId4" imgW="1168200" imgH="2538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44BF02C4-6E92-4B11-87F6-07C2091822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6706" y="267184"/>
                        <a:ext cx="2630487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5F98E07-2CA5-490E-B1ED-3E0F14BF72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8665881"/>
              </p:ext>
            </p:extLst>
          </p:nvPr>
        </p:nvGraphicFramePr>
        <p:xfrm>
          <a:off x="539552" y="1777068"/>
          <a:ext cx="263048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1168200" imgH="253800" progId="Equation.DSMT4">
                  <p:embed/>
                </p:oleObj>
              </mc:Choice>
              <mc:Fallback>
                <p:oleObj name="Equation" r:id="rId6" imgW="1168200" imgH="253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75F98E07-2CA5-490E-B1ED-3E0F14BF72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777068"/>
                        <a:ext cx="2630487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5ED12AC-39B8-4C17-A866-954F8ECA44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716477"/>
              </p:ext>
            </p:extLst>
          </p:nvPr>
        </p:nvGraphicFramePr>
        <p:xfrm>
          <a:off x="1691680" y="2348568"/>
          <a:ext cx="260191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7" imgW="1155600" imgH="253800" progId="Equation.DSMT4">
                  <p:embed/>
                </p:oleObj>
              </mc:Choice>
              <mc:Fallback>
                <p:oleObj name="Equation" r:id="rId7" imgW="1155600" imgH="253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25ED12AC-39B8-4C17-A866-954F8ECA442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348568"/>
                        <a:ext cx="2601912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B03C2C0-AA6A-4C50-ABCC-295CD97E9F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60771"/>
              </p:ext>
            </p:extLst>
          </p:nvPr>
        </p:nvGraphicFramePr>
        <p:xfrm>
          <a:off x="1043608" y="3016810"/>
          <a:ext cx="1296144" cy="46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9" imgW="711000" imgH="253800" progId="Equation.DSMT4">
                  <p:embed/>
                </p:oleObj>
              </mc:Choice>
              <mc:Fallback>
                <p:oleObj name="Equation" r:id="rId9" imgW="711000" imgH="253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0B03C2C0-AA6A-4C50-ABCC-295CD97E9F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016810"/>
                        <a:ext cx="1296144" cy="462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D1D0DC60-5621-466E-A045-474FFD21F3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480873"/>
              </p:ext>
            </p:extLst>
          </p:nvPr>
        </p:nvGraphicFramePr>
        <p:xfrm>
          <a:off x="2692847" y="2996952"/>
          <a:ext cx="173513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1" imgW="952200" imgH="253800" progId="Equation.DSMT4">
                  <p:embed/>
                </p:oleObj>
              </mc:Choice>
              <mc:Fallback>
                <p:oleObj name="Equation" r:id="rId11" imgW="952200" imgH="2538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D1D0DC60-5621-466E-A045-474FFD21F3E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2847" y="2996952"/>
                        <a:ext cx="1735137" cy="463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eft Brace 8">
            <a:extLst>
              <a:ext uri="{FF2B5EF4-FFF2-40B4-BE49-F238E27FC236}">
                <a16:creationId xmlns:a16="http://schemas.microsoft.com/office/drawing/2014/main" id="{AEA803BB-643E-44A4-95E3-895312C5EBD0}"/>
              </a:ext>
            </a:extLst>
          </p:cNvPr>
          <p:cNvSpPr/>
          <p:nvPr/>
        </p:nvSpPr>
        <p:spPr>
          <a:xfrm rot="16200000">
            <a:off x="2018981" y="2460157"/>
            <a:ext cx="194754" cy="878836"/>
          </a:xfrm>
          <a:prstGeom prst="leftBrace">
            <a:avLst>
              <a:gd name="adj1" fmla="val 48715"/>
              <a:gd name="adj2" fmla="val 5000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9BF13B3B-7C6A-4D44-8E55-A882BC0E7345}"/>
              </a:ext>
            </a:extLst>
          </p:cNvPr>
          <p:cNvSpPr/>
          <p:nvPr/>
        </p:nvSpPr>
        <p:spPr>
          <a:xfrm rot="16200000">
            <a:off x="3463483" y="2124317"/>
            <a:ext cx="207508" cy="1577477"/>
          </a:xfrm>
          <a:prstGeom prst="leftBrace">
            <a:avLst>
              <a:gd name="adj1" fmla="val 48715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1" name="Group 14">
            <a:extLst>
              <a:ext uri="{FF2B5EF4-FFF2-40B4-BE49-F238E27FC236}">
                <a16:creationId xmlns:a16="http://schemas.microsoft.com/office/drawing/2014/main" id="{9AEB5BC7-F1D5-4352-B4B8-9D937B00E9B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683195" y="2725540"/>
            <a:ext cx="3884613" cy="3763469"/>
            <a:chOff x="-192" y="1075"/>
            <a:chExt cx="2712" cy="2698"/>
          </a:xfrm>
        </p:grpSpPr>
        <p:sp>
          <p:nvSpPr>
            <p:cNvPr id="12" name="AutoShape 13">
              <a:extLst>
                <a:ext uri="{FF2B5EF4-FFF2-40B4-BE49-F238E27FC236}">
                  <a16:creationId xmlns:a16="http://schemas.microsoft.com/office/drawing/2014/main" id="{8C224883-CC00-4E59-BF71-9C680AC19D7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192" y="1080"/>
              <a:ext cx="2712" cy="26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" name="Rectangle 15">
              <a:extLst>
                <a:ext uri="{FF2B5EF4-FFF2-40B4-BE49-F238E27FC236}">
                  <a16:creationId xmlns:a16="http://schemas.microsoft.com/office/drawing/2014/main" id="{A5FC9C0D-3BA5-42BA-AF1E-1ACE4CD134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89" y="1085"/>
              <a:ext cx="2706" cy="2683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14" name="Line 16">
              <a:extLst>
                <a:ext uri="{FF2B5EF4-FFF2-40B4-BE49-F238E27FC236}">
                  <a16:creationId xmlns:a16="http://schemas.microsoft.com/office/drawing/2014/main" id="{6226450F-16EF-4FEF-9F33-1B7F00C47F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" name="Line 17">
              <a:extLst>
                <a:ext uri="{FF2B5EF4-FFF2-40B4-BE49-F238E27FC236}">
                  <a16:creationId xmlns:a16="http://schemas.microsoft.com/office/drawing/2014/main" id="{99F308B9-A215-45AC-BCB6-89035A2E1F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" name="Line 18">
              <a:extLst>
                <a:ext uri="{FF2B5EF4-FFF2-40B4-BE49-F238E27FC236}">
                  <a16:creationId xmlns:a16="http://schemas.microsoft.com/office/drawing/2014/main" id="{5CCDBE58-3588-49EC-BE1E-7B903F2183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" name="Line 19">
              <a:extLst>
                <a:ext uri="{FF2B5EF4-FFF2-40B4-BE49-F238E27FC236}">
                  <a16:creationId xmlns:a16="http://schemas.microsoft.com/office/drawing/2014/main" id="{07D812AB-C478-4BA9-A8F8-6EEF4CAA99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9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" name="Line 20">
              <a:extLst>
                <a:ext uri="{FF2B5EF4-FFF2-40B4-BE49-F238E27FC236}">
                  <a16:creationId xmlns:a16="http://schemas.microsoft.com/office/drawing/2014/main" id="{8C15A2E1-0753-41EE-87D8-0560572E78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3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" name="Line 21">
              <a:extLst>
                <a:ext uri="{FF2B5EF4-FFF2-40B4-BE49-F238E27FC236}">
                  <a16:creationId xmlns:a16="http://schemas.microsoft.com/office/drawing/2014/main" id="{C2C1C930-3226-43C8-995C-D4DF4B9F0D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" name="Line 22">
              <a:extLst>
                <a:ext uri="{FF2B5EF4-FFF2-40B4-BE49-F238E27FC236}">
                  <a16:creationId xmlns:a16="http://schemas.microsoft.com/office/drawing/2014/main" id="{1C4E8353-FD8F-4E90-A4F3-66168CDB47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2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" name="Line 23">
              <a:extLst>
                <a:ext uri="{FF2B5EF4-FFF2-40B4-BE49-F238E27FC236}">
                  <a16:creationId xmlns:a16="http://schemas.microsoft.com/office/drawing/2014/main" id="{899BED21-4104-47B9-B5C6-78ABD1D708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5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" name="Line 24">
              <a:extLst>
                <a:ext uri="{FF2B5EF4-FFF2-40B4-BE49-F238E27FC236}">
                  <a16:creationId xmlns:a16="http://schemas.microsoft.com/office/drawing/2014/main" id="{C6E8DE36-3633-4721-9298-FD69CF01BB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8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" name="Line 25">
              <a:extLst>
                <a:ext uri="{FF2B5EF4-FFF2-40B4-BE49-F238E27FC236}">
                  <a16:creationId xmlns:a16="http://schemas.microsoft.com/office/drawing/2014/main" id="{FA10B290-037D-4672-A92D-2EA2123E62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61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4" name="Line 26">
              <a:extLst>
                <a:ext uri="{FF2B5EF4-FFF2-40B4-BE49-F238E27FC236}">
                  <a16:creationId xmlns:a16="http://schemas.microsoft.com/office/drawing/2014/main" id="{0DB0CD1E-DE7F-4102-89FD-6EB525802A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65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" name="Line 27">
              <a:extLst>
                <a:ext uri="{FF2B5EF4-FFF2-40B4-BE49-F238E27FC236}">
                  <a16:creationId xmlns:a16="http://schemas.microsoft.com/office/drawing/2014/main" id="{82D70E40-0CAB-4B64-A45B-9505362A18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67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" name="Line 28">
              <a:extLst>
                <a:ext uri="{FF2B5EF4-FFF2-40B4-BE49-F238E27FC236}">
                  <a16:creationId xmlns:a16="http://schemas.microsoft.com/office/drawing/2014/main" id="{B5D15B42-CCED-4B3C-97A5-A980605E2F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74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" name="Line 29">
              <a:extLst>
                <a:ext uri="{FF2B5EF4-FFF2-40B4-BE49-F238E27FC236}">
                  <a16:creationId xmlns:a16="http://schemas.microsoft.com/office/drawing/2014/main" id="{6383FBA4-38CE-44A2-BC50-7DD6F7AFB9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77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" name="Line 30">
              <a:extLst>
                <a:ext uri="{FF2B5EF4-FFF2-40B4-BE49-F238E27FC236}">
                  <a16:creationId xmlns:a16="http://schemas.microsoft.com/office/drawing/2014/main" id="{24A29711-9FFA-4840-9C8E-89FF2FA66F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80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9" name="Line 31">
              <a:extLst>
                <a:ext uri="{FF2B5EF4-FFF2-40B4-BE49-F238E27FC236}">
                  <a16:creationId xmlns:a16="http://schemas.microsoft.com/office/drawing/2014/main" id="{C6885918-F8AE-47E1-8767-67078449C6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83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" name="Line 32">
              <a:extLst>
                <a:ext uri="{FF2B5EF4-FFF2-40B4-BE49-F238E27FC236}">
                  <a16:creationId xmlns:a16="http://schemas.microsoft.com/office/drawing/2014/main" id="{76294816-4FC9-4D4E-A45F-9C0441DC85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90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" name="Line 33">
              <a:extLst>
                <a:ext uri="{FF2B5EF4-FFF2-40B4-BE49-F238E27FC236}">
                  <a16:creationId xmlns:a16="http://schemas.microsoft.com/office/drawing/2014/main" id="{DC42DC9B-4B1A-493E-833E-2942D2C23D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92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" name="Line 34">
              <a:extLst>
                <a:ext uri="{FF2B5EF4-FFF2-40B4-BE49-F238E27FC236}">
                  <a16:creationId xmlns:a16="http://schemas.microsoft.com/office/drawing/2014/main" id="{E253CF8D-A48A-410C-8DF1-672F8EA08C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9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" name="Line 35">
              <a:extLst>
                <a:ext uri="{FF2B5EF4-FFF2-40B4-BE49-F238E27FC236}">
                  <a16:creationId xmlns:a16="http://schemas.microsoft.com/office/drawing/2014/main" id="{B1C2EE81-1350-4DF1-9DC4-20F071FCEF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99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" name="Line 36">
              <a:extLst>
                <a:ext uri="{FF2B5EF4-FFF2-40B4-BE49-F238E27FC236}">
                  <a16:creationId xmlns:a16="http://schemas.microsoft.com/office/drawing/2014/main" id="{29CD8E3E-19A7-4B4A-A486-84BF779F78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05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5" name="Line 37">
              <a:extLst>
                <a:ext uri="{FF2B5EF4-FFF2-40B4-BE49-F238E27FC236}">
                  <a16:creationId xmlns:a16="http://schemas.microsoft.com/office/drawing/2014/main" id="{A084DD5B-2A4E-4659-93C7-CC0D99F525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08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6" name="Line 38">
              <a:extLst>
                <a:ext uri="{FF2B5EF4-FFF2-40B4-BE49-F238E27FC236}">
                  <a16:creationId xmlns:a16="http://schemas.microsoft.com/office/drawing/2014/main" id="{8004518A-2373-4DC3-BDFA-BA4C0402EC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3537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7" name="Line 39">
              <a:extLst>
                <a:ext uri="{FF2B5EF4-FFF2-40B4-BE49-F238E27FC236}">
                  <a16:creationId xmlns:a16="http://schemas.microsoft.com/office/drawing/2014/main" id="{EC62A812-29E6-4690-A9DA-D948CBEDC2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3542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" name="Line 40">
              <a:extLst>
                <a:ext uri="{FF2B5EF4-FFF2-40B4-BE49-F238E27FC236}">
                  <a16:creationId xmlns:a16="http://schemas.microsoft.com/office/drawing/2014/main" id="{689ECB0E-C74C-47E8-97A6-9389B4FAE1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3312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9" name="Line 41">
              <a:extLst>
                <a:ext uri="{FF2B5EF4-FFF2-40B4-BE49-F238E27FC236}">
                  <a16:creationId xmlns:a16="http://schemas.microsoft.com/office/drawing/2014/main" id="{D092564F-79C5-43C3-965C-68AF33E2AB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3317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0" name="Line 42">
              <a:extLst>
                <a:ext uri="{FF2B5EF4-FFF2-40B4-BE49-F238E27FC236}">
                  <a16:creationId xmlns:a16="http://schemas.microsoft.com/office/drawing/2014/main" id="{3142F6D4-EB8E-43B9-B0AD-D6652F83BB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3091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" name="Line 43">
              <a:extLst>
                <a:ext uri="{FF2B5EF4-FFF2-40B4-BE49-F238E27FC236}">
                  <a16:creationId xmlns:a16="http://schemas.microsoft.com/office/drawing/2014/main" id="{06A3EC8B-4DB9-465D-AAF7-205B6BB422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3096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" name="Line 44">
              <a:extLst>
                <a:ext uri="{FF2B5EF4-FFF2-40B4-BE49-F238E27FC236}">
                  <a16:creationId xmlns:a16="http://schemas.microsoft.com/office/drawing/2014/main" id="{9D59AED1-FC0B-454F-92F2-1357182931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2865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" name="Line 45">
              <a:extLst>
                <a:ext uri="{FF2B5EF4-FFF2-40B4-BE49-F238E27FC236}">
                  <a16:creationId xmlns:a16="http://schemas.microsoft.com/office/drawing/2014/main" id="{5AF858D7-7D48-4161-85CE-22A2B24246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2870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" name="Line 46">
              <a:extLst>
                <a:ext uri="{FF2B5EF4-FFF2-40B4-BE49-F238E27FC236}">
                  <a16:creationId xmlns:a16="http://schemas.microsoft.com/office/drawing/2014/main" id="{8F50294E-F8F7-480C-8F10-F6AA8A2C76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2645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" name="Line 47">
              <a:extLst>
                <a:ext uri="{FF2B5EF4-FFF2-40B4-BE49-F238E27FC236}">
                  <a16:creationId xmlns:a16="http://schemas.microsoft.com/office/drawing/2014/main" id="{31C4D1B5-A2CD-40DC-B87F-F17CE03FAF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2650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6" name="Line 48">
              <a:extLst>
                <a:ext uri="{FF2B5EF4-FFF2-40B4-BE49-F238E27FC236}">
                  <a16:creationId xmlns:a16="http://schemas.microsoft.com/office/drawing/2014/main" id="{D98F2BEA-F305-4ABC-8441-244B623B41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2198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7" name="Line 49">
              <a:extLst>
                <a:ext uri="{FF2B5EF4-FFF2-40B4-BE49-F238E27FC236}">
                  <a16:creationId xmlns:a16="http://schemas.microsoft.com/office/drawing/2014/main" id="{4F429016-81FF-495F-B74C-993219A5D9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2203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8" name="Line 50">
              <a:extLst>
                <a:ext uri="{FF2B5EF4-FFF2-40B4-BE49-F238E27FC236}">
                  <a16:creationId xmlns:a16="http://schemas.microsoft.com/office/drawing/2014/main" id="{1D27307D-F326-4EBE-B174-39F21E348C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1978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9" name="Line 51">
              <a:extLst>
                <a:ext uri="{FF2B5EF4-FFF2-40B4-BE49-F238E27FC236}">
                  <a16:creationId xmlns:a16="http://schemas.microsoft.com/office/drawing/2014/main" id="{5BABBA40-C548-48C1-8FDE-D4AFF6BA0C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1983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0" name="Line 52">
              <a:extLst>
                <a:ext uri="{FF2B5EF4-FFF2-40B4-BE49-F238E27FC236}">
                  <a16:creationId xmlns:a16="http://schemas.microsoft.com/office/drawing/2014/main" id="{74ED28EB-CA10-4B70-B943-D6EBD5042A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1752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" name="Line 53">
              <a:extLst>
                <a:ext uri="{FF2B5EF4-FFF2-40B4-BE49-F238E27FC236}">
                  <a16:creationId xmlns:a16="http://schemas.microsoft.com/office/drawing/2014/main" id="{C8A18883-BC7E-4B18-AE24-B8D58C084F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1757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" name="Line 54">
              <a:extLst>
                <a:ext uri="{FF2B5EF4-FFF2-40B4-BE49-F238E27FC236}">
                  <a16:creationId xmlns:a16="http://schemas.microsoft.com/office/drawing/2014/main" id="{1BD32989-4FB3-441A-9A7B-76C2BEFA73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1531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" name="Line 55">
              <a:extLst>
                <a:ext uri="{FF2B5EF4-FFF2-40B4-BE49-F238E27FC236}">
                  <a16:creationId xmlns:a16="http://schemas.microsoft.com/office/drawing/2014/main" id="{79D3BD56-FF17-40B6-B228-E6F6E5FCF9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1536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4" name="Line 56">
              <a:extLst>
                <a:ext uri="{FF2B5EF4-FFF2-40B4-BE49-F238E27FC236}">
                  <a16:creationId xmlns:a16="http://schemas.microsoft.com/office/drawing/2014/main" id="{F3609DF6-93C4-4F80-ABC4-D256BD0B2C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1306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5" name="Line 57">
              <a:extLst>
                <a:ext uri="{FF2B5EF4-FFF2-40B4-BE49-F238E27FC236}">
                  <a16:creationId xmlns:a16="http://schemas.microsoft.com/office/drawing/2014/main" id="{D1893CD2-6527-415B-8A05-2CB972C971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1311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6" name="Line 58">
              <a:extLst>
                <a:ext uri="{FF2B5EF4-FFF2-40B4-BE49-F238E27FC236}">
                  <a16:creationId xmlns:a16="http://schemas.microsoft.com/office/drawing/2014/main" id="{98E267D5-E68E-4014-989C-B7636F00D5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2414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7" name="Line 59">
              <a:extLst>
                <a:ext uri="{FF2B5EF4-FFF2-40B4-BE49-F238E27FC236}">
                  <a16:creationId xmlns:a16="http://schemas.microsoft.com/office/drawing/2014/main" id="{5DE27C8D-3B44-4AC3-9C3A-9974CC8FFA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2419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8" name="Line 60">
              <a:extLst>
                <a:ext uri="{FF2B5EF4-FFF2-40B4-BE49-F238E27FC236}">
                  <a16:creationId xmlns:a16="http://schemas.microsoft.com/office/drawing/2014/main" id="{F6A60811-F1C1-4DCB-821A-F444DFE8C0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2424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9" name="Line 61">
              <a:extLst>
                <a:ext uri="{FF2B5EF4-FFF2-40B4-BE49-F238E27FC236}">
                  <a16:creationId xmlns:a16="http://schemas.microsoft.com/office/drawing/2014/main" id="{F111FF76-E2B4-4C7B-951E-DA2A2DD74B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2429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0" name="Rectangle 62">
              <a:extLst>
                <a:ext uri="{FF2B5EF4-FFF2-40B4-BE49-F238E27FC236}">
                  <a16:creationId xmlns:a16="http://schemas.microsoft.com/office/drawing/2014/main" id="{F14C6D66-887B-49CE-8926-8899058E0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5" y="2264"/>
              <a:ext cx="42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61" name="Freeform 63">
              <a:extLst>
                <a:ext uri="{FF2B5EF4-FFF2-40B4-BE49-F238E27FC236}">
                  <a16:creationId xmlns:a16="http://schemas.microsoft.com/office/drawing/2014/main" id="{6E4697F7-99B7-48A5-B381-F02CAAEB85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8" y="2379"/>
              <a:ext cx="24" cy="90"/>
            </a:xfrm>
            <a:custGeom>
              <a:avLst/>
              <a:gdLst>
                <a:gd name="T0" fmla="*/ 0 w 24"/>
                <a:gd name="T1" fmla="*/ 0 h 90"/>
                <a:gd name="T2" fmla="*/ 24 w 24"/>
                <a:gd name="T3" fmla="*/ 45 h 90"/>
                <a:gd name="T4" fmla="*/ 0 w 24"/>
                <a:gd name="T5" fmla="*/ 90 h 90"/>
                <a:gd name="T6" fmla="*/ 0 w 24"/>
                <a:gd name="T7" fmla="*/ 0 h 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90"/>
                <a:gd name="T14" fmla="*/ 24 w 24"/>
                <a:gd name="T15" fmla="*/ 90 h 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90">
                  <a:moveTo>
                    <a:pt x="0" y="0"/>
                  </a:moveTo>
                  <a:lnTo>
                    <a:pt x="24" y="45"/>
                  </a:lnTo>
                  <a:lnTo>
                    <a:pt x="0" y="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62" name="Line 64">
              <a:extLst>
                <a:ext uri="{FF2B5EF4-FFF2-40B4-BE49-F238E27FC236}">
                  <a16:creationId xmlns:a16="http://schemas.microsoft.com/office/drawing/2014/main" id="{E7ECC129-D08D-454E-A0FC-B26CA6293B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" name="Line 65">
              <a:extLst>
                <a:ext uri="{FF2B5EF4-FFF2-40B4-BE49-F238E27FC236}">
                  <a16:creationId xmlns:a16="http://schemas.microsoft.com/office/drawing/2014/main" id="{4CCD6672-E10F-4017-9903-3DDD0F97ED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9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4" name="Line 66">
              <a:extLst>
                <a:ext uri="{FF2B5EF4-FFF2-40B4-BE49-F238E27FC236}">
                  <a16:creationId xmlns:a16="http://schemas.microsoft.com/office/drawing/2014/main" id="{D2D92148-5C02-40DB-B9C1-1822492C68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51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5" name="Line 67">
              <a:extLst>
                <a:ext uri="{FF2B5EF4-FFF2-40B4-BE49-F238E27FC236}">
                  <a16:creationId xmlns:a16="http://schemas.microsoft.com/office/drawing/2014/main" id="{C86802DC-5E74-4A2F-894F-7D07E6AEF8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54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6" name="Rectangle 68">
              <a:extLst>
                <a:ext uri="{FF2B5EF4-FFF2-40B4-BE49-F238E27FC236}">
                  <a16:creationId xmlns:a16="http://schemas.microsoft.com/office/drawing/2014/main" id="{93617DEA-3009-40F5-BEC9-DB0F0B635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3" y="1075"/>
              <a:ext cx="42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67" name="Freeform 69">
              <a:extLst>
                <a:ext uri="{FF2B5EF4-FFF2-40B4-BE49-F238E27FC236}">
                  <a16:creationId xmlns:a16="http://schemas.microsoft.com/office/drawing/2014/main" id="{3D013D23-4593-4C55-A8B5-251FB9E9031F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" y="1090"/>
              <a:ext cx="47" cy="45"/>
            </a:xfrm>
            <a:custGeom>
              <a:avLst/>
              <a:gdLst>
                <a:gd name="T0" fmla="*/ 0 w 47"/>
                <a:gd name="T1" fmla="*/ 45 h 45"/>
                <a:gd name="T2" fmla="*/ 23 w 47"/>
                <a:gd name="T3" fmla="*/ 0 h 45"/>
                <a:gd name="T4" fmla="*/ 47 w 47"/>
                <a:gd name="T5" fmla="*/ 45 h 45"/>
                <a:gd name="T6" fmla="*/ 0 w 47"/>
                <a:gd name="T7" fmla="*/ 45 h 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"/>
                <a:gd name="T13" fmla="*/ 0 h 45"/>
                <a:gd name="T14" fmla="*/ 47 w 47"/>
                <a:gd name="T15" fmla="*/ 45 h 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" h="45">
                  <a:moveTo>
                    <a:pt x="0" y="45"/>
                  </a:moveTo>
                  <a:lnTo>
                    <a:pt x="23" y="0"/>
                  </a:lnTo>
                  <a:lnTo>
                    <a:pt x="47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68" name="Rectangle 70">
              <a:extLst>
                <a:ext uri="{FF2B5EF4-FFF2-40B4-BE49-F238E27FC236}">
                  <a16:creationId xmlns:a16="http://schemas.microsoft.com/office/drawing/2014/main" id="{8768A1A0-9E8D-46E0-9FEB-C37FD0DB1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89" y="1085"/>
              <a:ext cx="2706" cy="2683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69" name="Line 71">
              <a:extLst>
                <a:ext uri="{FF2B5EF4-FFF2-40B4-BE49-F238E27FC236}">
                  <a16:creationId xmlns:a16="http://schemas.microsoft.com/office/drawing/2014/main" id="{07CC5D0A-810A-4D35-B45D-1B200732A8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0" name="Rectangle 72">
              <a:extLst>
                <a:ext uri="{FF2B5EF4-FFF2-40B4-BE49-F238E27FC236}">
                  <a16:creationId xmlns:a16="http://schemas.microsoft.com/office/drawing/2014/main" id="{58364554-0781-4874-ABFE-8C6711A2DC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7" y="2459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71" name="Line 73">
              <a:extLst>
                <a:ext uri="{FF2B5EF4-FFF2-40B4-BE49-F238E27FC236}">
                  <a16:creationId xmlns:a16="http://schemas.microsoft.com/office/drawing/2014/main" id="{571C2823-781E-4253-81FC-023AC247E7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" name="Rectangle 74">
              <a:extLst>
                <a:ext uri="{FF2B5EF4-FFF2-40B4-BE49-F238E27FC236}">
                  <a16:creationId xmlns:a16="http://schemas.microsoft.com/office/drawing/2014/main" id="{08802549-B88E-4520-AA9D-61AD258C2A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" y="2459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73" name="Line 75">
              <a:extLst>
                <a:ext uri="{FF2B5EF4-FFF2-40B4-BE49-F238E27FC236}">
                  <a16:creationId xmlns:a16="http://schemas.microsoft.com/office/drawing/2014/main" id="{86D3DEFC-85F9-4621-96B2-1809D14CDD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4" name="Rectangle 76">
              <a:extLst>
                <a:ext uri="{FF2B5EF4-FFF2-40B4-BE49-F238E27FC236}">
                  <a16:creationId xmlns:a16="http://schemas.microsoft.com/office/drawing/2014/main" id="{5C131D84-54A7-43E6-8DFE-FD5BA9BF6E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" y="2459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75" name="Line 77">
              <a:extLst>
                <a:ext uri="{FF2B5EF4-FFF2-40B4-BE49-F238E27FC236}">
                  <a16:creationId xmlns:a16="http://schemas.microsoft.com/office/drawing/2014/main" id="{40E7F9E3-3AAB-4370-A781-0971CA9126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5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6" name="Rectangle 78">
              <a:extLst>
                <a:ext uri="{FF2B5EF4-FFF2-40B4-BE49-F238E27FC236}">
                  <a16:creationId xmlns:a16="http://schemas.microsoft.com/office/drawing/2014/main" id="{F431A5D4-A0B7-4543-A8A6-D32552F06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" y="2459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77" name="Rectangle 79">
              <a:extLst>
                <a:ext uri="{FF2B5EF4-FFF2-40B4-BE49-F238E27FC236}">
                  <a16:creationId xmlns:a16="http://schemas.microsoft.com/office/drawing/2014/main" id="{F8071078-64B5-4B57-90A1-C27B0958E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78" name="Line 80">
              <a:extLst>
                <a:ext uri="{FF2B5EF4-FFF2-40B4-BE49-F238E27FC236}">
                  <a16:creationId xmlns:a16="http://schemas.microsoft.com/office/drawing/2014/main" id="{D3C5FCBA-E17B-4CAD-8870-67537E62B0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1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9" name="Rectangle 81">
              <a:extLst>
                <a:ext uri="{FF2B5EF4-FFF2-40B4-BE49-F238E27FC236}">
                  <a16:creationId xmlns:a16="http://schemas.microsoft.com/office/drawing/2014/main" id="{5BA9EF02-4305-4759-A35D-8855FE3AA1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3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80" name="Line 82">
              <a:extLst>
                <a:ext uri="{FF2B5EF4-FFF2-40B4-BE49-F238E27FC236}">
                  <a16:creationId xmlns:a16="http://schemas.microsoft.com/office/drawing/2014/main" id="{5590CD55-6E73-40A8-AD30-63EA4B29E8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67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1" name="Rectangle 83">
              <a:extLst>
                <a:ext uri="{FF2B5EF4-FFF2-40B4-BE49-F238E27FC236}">
                  <a16:creationId xmlns:a16="http://schemas.microsoft.com/office/drawing/2014/main" id="{6CCD9C3E-A0CA-4AF1-9FFB-2FCCCD844C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0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82" name="Line 84">
              <a:extLst>
                <a:ext uri="{FF2B5EF4-FFF2-40B4-BE49-F238E27FC236}">
                  <a16:creationId xmlns:a16="http://schemas.microsoft.com/office/drawing/2014/main" id="{6C427F0C-A6B2-4A32-893E-FAC99FC3E8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7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" name="Rectangle 85">
              <a:extLst>
                <a:ext uri="{FF2B5EF4-FFF2-40B4-BE49-F238E27FC236}">
                  <a16:creationId xmlns:a16="http://schemas.microsoft.com/office/drawing/2014/main" id="{AC393166-BB78-4A88-8A25-E71972E7A2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84" name="Line 86">
              <a:extLst>
                <a:ext uri="{FF2B5EF4-FFF2-40B4-BE49-F238E27FC236}">
                  <a16:creationId xmlns:a16="http://schemas.microsoft.com/office/drawing/2014/main" id="{A76FF97E-49F5-4776-B35D-9932FA0BFA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3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5" name="Rectangle 87">
              <a:extLst>
                <a:ext uri="{FF2B5EF4-FFF2-40B4-BE49-F238E27FC236}">
                  <a16:creationId xmlns:a16="http://schemas.microsoft.com/office/drawing/2014/main" id="{13E42594-C859-4E91-A933-9711B9F700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6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86" name="Line 88">
              <a:extLst>
                <a:ext uri="{FF2B5EF4-FFF2-40B4-BE49-F238E27FC236}">
                  <a16:creationId xmlns:a16="http://schemas.microsoft.com/office/drawing/2014/main" id="{B67951B0-568D-47D6-B4B5-CA6C93CFA6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2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7" name="Rectangle 89">
              <a:extLst>
                <a:ext uri="{FF2B5EF4-FFF2-40B4-BE49-F238E27FC236}">
                  <a16:creationId xmlns:a16="http://schemas.microsoft.com/office/drawing/2014/main" id="{45BD7BA5-67CF-496B-AA8F-B47B7EEE94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5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88" name="Line 90">
              <a:extLst>
                <a:ext uri="{FF2B5EF4-FFF2-40B4-BE49-F238E27FC236}">
                  <a16:creationId xmlns:a16="http://schemas.microsoft.com/office/drawing/2014/main" id="{06940231-20F3-4EA8-92D8-84594C0A07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9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9" name="Rectangle 91">
              <a:extLst>
                <a:ext uri="{FF2B5EF4-FFF2-40B4-BE49-F238E27FC236}">
                  <a16:creationId xmlns:a16="http://schemas.microsoft.com/office/drawing/2014/main" id="{570D5006-8D4D-49D7-BA0A-FA5EB7CD6F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2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90" name="Line 92">
              <a:extLst>
                <a:ext uri="{FF2B5EF4-FFF2-40B4-BE49-F238E27FC236}">
                  <a16:creationId xmlns:a16="http://schemas.microsoft.com/office/drawing/2014/main" id="{43F10250-0EB0-4665-BE05-44D2A2F3FC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8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1" name="Rectangle 93">
              <a:extLst>
                <a:ext uri="{FF2B5EF4-FFF2-40B4-BE49-F238E27FC236}">
                  <a16:creationId xmlns:a16="http://schemas.microsoft.com/office/drawing/2014/main" id="{64C25224-8DC2-4CED-A9FC-C0F0EB9CC0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1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7</a:t>
              </a:r>
              <a:endParaRPr lang="en-US"/>
            </a:p>
          </p:txBody>
        </p:sp>
        <p:sp>
          <p:nvSpPr>
            <p:cNvPr id="92" name="Rectangle 94">
              <a:extLst>
                <a:ext uri="{FF2B5EF4-FFF2-40B4-BE49-F238E27FC236}">
                  <a16:creationId xmlns:a16="http://schemas.microsoft.com/office/drawing/2014/main" id="{0021F112-E1C7-4A01-BCEB-3FCD332F8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" y="3492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93" name="Line 95">
              <a:extLst>
                <a:ext uri="{FF2B5EF4-FFF2-40B4-BE49-F238E27FC236}">
                  <a16:creationId xmlns:a16="http://schemas.microsoft.com/office/drawing/2014/main" id="{E91A0E7A-DB58-44DF-952C-1412BD8BFE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3542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4" name="Rectangle 96">
              <a:extLst>
                <a:ext uri="{FF2B5EF4-FFF2-40B4-BE49-F238E27FC236}">
                  <a16:creationId xmlns:a16="http://schemas.microsoft.com/office/drawing/2014/main" id="{9E2B30E4-9BF6-4AAD-901A-76B23EBD78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" y="3267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95" name="Line 97">
              <a:extLst>
                <a:ext uri="{FF2B5EF4-FFF2-40B4-BE49-F238E27FC236}">
                  <a16:creationId xmlns:a16="http://schemas.microsoft.com/office/drawing/2014/main" id="{FA7C2AEE-69DF-4377-9C1C-5F8D306638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3317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6" name="Rectangle 98">
              <a:extLst>
                <a:ext uri="{FF2B5EF4-FFF2-40B4-BE49-F238E27FC236}">
                  <a16:creationId xmlns:a16="http://schemas.microsoft.com/office/drawing/2014/main" id="{E5851CA9-F89C-47E4-B0F0-62DE38B40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" y="3046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97" name="Line 99">
              <a:extLst>
                <a:ext uri="{FF2B5EF4-FFF2-40B4-BE49-F238E27FC236}">
                  <a16:creationId xmlns:a16="http://schemas.microsoft.com/office/drawing/2014/main" id="{4E119885-B3B0-4FC9-A126-728E07DAAF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3096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8" name="Rectangle 100">
              <a:extLst>
                <a:ext uri="{FF2B5EF4-FFF2-40B4-BE49-F238E27FC236}">
                  <a16:creationId xmlns:a16="http://schemas.microsoft.com/office/drawing/2014/main" id="{D6BCB5D1-4DC3-4601-A4D8-BCB7E17D7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" y="2820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99" name="Line 101">
              <a:extLst>
                <a:ext uri="{FF2B5EF4-FFF2-40B4-BE49-F238E27FC236}">
                  <a16:creationId xmlns:a16="http://schemas.microsoft.com/office/drawing/2014/main" id="{0A2785A1-4518-4347-8188-2FA63B714F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2870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0" name="Rectangle 102">
              <a:extLst>
                <a:ext uri="{FF2B5EF4-FFF2-40B4-BE49-F238E27FC236}">
                  <a16:creationId xmlns:a16="http://schemas.microsoft.com/office/drawing/2014/main" id="{B4121F01-62B9-4107-89FF-E8AFCDD11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" y="2600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101" name="Line 103">
              <a:extLst>
                <a:ext uri="{FF2B5EF4-FFF2-40B4-BE49-F238E27FC236}">
                  <a16:creationId xmlns:a16="http://schemas.microsoft.com/office/drawing/2014/main" id="{D6A8F0C5-6180-411C-9BC6-AC07624DFE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2650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" name="Rectangle 104">
              <a:extLst>
                <a:ext uri="{FF2B5EF4-FFF2-40B4-BE49-F238E27FC236}">
                  <a16:creationId xmlns:a16="http://schemas.microsoft.com/office/drawing/2014/main" id="{5E3631B9-3547-4910-B242-D5B9F8178B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" y="2153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103" name="Line 105">
              <a:extLst>
                <a:ext uri="{FF2B5EF4-FFF2-40B4-BE49-F238E27FC236}">
                  <a16:creationId xmlns:a16="http://schemas.microsoft.com/office/drawing/2014/main" id="{AB90BB35-41D8-4D55-A28C-1CE5C1F786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2203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4" name="Rectangle 106">
              <a:extLst>
                <a:ext uri="{FF2B5EF4-FFF2-40B4-BE49-F238E27FC236}">
                  <a16:creationId xmlns:a16="http://schemas.microsoft.com/office/drawing/2014/main" id="{77C20ACA-A665-4481-BABE-B733BC377C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" y="1933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105" name="Line 107">
              <a:extLst>
                <a:ext uri="{FF2B5EF4-FFF2-40B4-BE49-F238E27FC236}">
                  <a16:creationId xmlns:a16="http://schemas.microsoft.com/office/drawing/2014/main" id="{18D1C3BD-2853-463D-8173-ED97627657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1983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" name="Rectangle 108">
              <a:extLst>
                <a:ext uri="{FF2B5EF4-FFF2-40B4-BE49-F238E27FC236}">
                  <a16:creationId xmlns:a16="http://schemas.microsoft.com/office/drawing/2014/main" id="{B358E7D4-9863-4006-8BE1-3E02BC202C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" y="1707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107" name="Line 109">
              <a:extLst>
                <a:ext uri="{FF2B5EF4-FFF2-40B4-BE49-F238E27FC236}">
                  <a16:creationId xmlns:a16="http://schemas.microsoft.com/office/drawing/2014/main" id="{A6AAB654-9E6F-49F7-B3BA-F9F7848391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1757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" name="Rectangle 110">
              <a:extLst>
                <a:ext uri="{FF2B5EF4-FFF2-40B4-BE49-F238E27FC236}">
                  <a16:creationId xmlns:a16="http://schemas.microsoft.com/office/drawing/2014/main" id="{7B21082A-1F4E-4377-9C28-07C3407685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" y="1486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109" name="Line 111">
              <a:extLst>
                <a:ext uri="{FF2B5EF4-FFF2-40B4-BE49-F238E27FC236}">
                  <a16:creationId xmlns:a16="http://schemas.microsoft.com/office/drawing/2014/main" id="{DD877E29-F6C7-4802-8637-E10515F55C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1536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" name="Rectangle 112">
              <a:extLst>
                <a:ext uri="{FF2B5EF4-FFF2-40B4-BE49-F238E27FC236}">
                  <a16:creationId xmlns:a16="http://schemas.microsoft.com/office/drawing/2014/main" id="{928DC848-28C6-4705-BBB2-8CFF34CC0A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" y="1261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111" name="Line 113">
              <a:extLst>
                <a:ext uri="{FF2B5EF4-FFF2-40B4-BE49-F238E27FC236}">
                  <a16:creationId xmlns:a16="http://schemas.microsoft.com/office/drawing/2014/main" id="{40541173-FE38-467B-BE1D-FAE50E8FA8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1311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" name="Freeform 114">
              <a:extLst>
                <a:ext uri="{FF2B5EF4-FFF2-40B4-BE49-F238E27FC236}">
                  <a16:creationId xmlns:a16="http://schemas.microsoft.com/office/drawing/2014/main" id="{B0A50627-FD91-469C-BE00-78417FB171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" y="3758"/>
              <a:ext cx="11" cy="5"/>
            </a:xfrm>
            <a:custGeom>
              <a:avLst/>
              <a:gdLst>
                <a:gd name="T0" fmla="*/ 30 w 4"/>
                <a:gd name="T1" fmla="*/ 0 h 1"/>
                <a:gd name="T2" fmla="*/ 16 w 4"/>
                <a:gd name="T3" fmla="*/ 25 h 1"/>
                <a:gd name="T4" fmla="*/ 0 w 4"/>
                <a:gd name="T5" fmla="*/ 25 h 1"/>
                <a:gd name="T6" fmla="*/ 0 60000 65536"/>
                <a:gd name="T7" fmla="*/ 0 60000 65536"/>
                <a:gd name="T8" fmla="*/ 0 60000 65536"/>
                <a:gd name="T9" fmla="*/ 0 w 4"/>
                <a:gd name="T10" fmla="*/ 0 h 1"/>
                <a:gd name="T11" fmla="*/ 4 w 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1">
                  <a:moveTo>
                    <a:pt x="4" y="0"/>
                  </a:moveTo>
                  <a:lnTo>
                    <a:pt x="2" y="1"/>
                  </a:lnTo>
                  <a:lnTo>
                    <a:pt x="0" y="1"/>
                  </a:lnTo>
                </a:path>
              </a:pathLst>
            </a:cu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113" name="Freeform 116">
              <a:extLst>
                <a:ext uri="{FF2B5EF4-FFF2-40B4-BE49-F238E27FC236}">
                  <a16:creationId xmlns:a16="http://schemas.microsoft.com/office/drawing/2014/main" id="{D5A0BAAE-F2B6-413F-91B5-4A5A1B9C87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" y="1085"/>
              <a:ext cx="16" cy="25"/>
            </a:xfrm>
            <a:custGeom>
              <a:avLst/>
              <a:gdLst>
                <a:gd name="T0" fmla="*/ 43 w 6"/>
                <a:gd name="T1" fmla="*/ 125 h 5"/>
                <a:gd name="T2" fmla="*/ 29 w 6"/>
                <a:gd name="T3" fmla="*/ 75 h 5"/>
                <a:gd name="T4" fmla="*/ 13 w 6"/>
                <a:gd name="T5" fmla="*/ 50 h 5"/>
                <a:gd name="T6" fmla="*/ 0 w 6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"/>
                <a:gd name="T13" fmla="*/ 0 h 5"/>
                <a:gd name="T14" fmla="*/ 6 w 6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" h="5">
                  <a:moveTo>
                    <a:pt x="6" y="5"/>
                  </a:moveTo>
                  <a:lnTo>
                    <a:pt x="4" y="3"/>
                  </a:lnTo>
                  <a:lnTo>
                    <a:pt x="2" y="2"/>
                  </a:lnTo>
                  <a:lnTo>
                    <a:pt x="0" y="0"/>
                  </a:lnTo>
                </a:path>
              </a:pathLst>
            </a:cu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114" name="Rectangle 118">
              <a:extLst>
                <a:ext uri="{FF2B5EF4-FFF2-40B4-BE49-F238E27FC236}">
                  <a16:creationId xmlns:a16="http://schemas.microsoft.com/office/drawing/2014/main" id="{9047E9D2-9610-4FE3-91CB-03EDFC5497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89" y="1085"/>
              <a:ext cx="2706" cy="2683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D4D365F4-01E9-4073-B8AA-C0F26BBCF826}"/>
              </a:ext>
            </a:extLst>
          </p:cNvPr>
          <p:cNvGrpSpPr/>
          <p:nvPr/>
        </p:nvGrpSpPr>
        <p:grpSpPr>
          <a:xfrm>
            <a:off x="4638093" y="2695162"/>
            <a:ext cx="2526195" cy="1892256"/>
            <a:chOff x="5482286" y="1968793"/>
            <a:chExt cx="2526195" cy="1892256"/>
          </a:xfrm>
        </p:grpSpPr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9BB40B0C-8294-484D-A7D4-522D7A31C71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40659" y="1968793"/>
              <a:ext cx="1867822" cy="1892255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F4191E92-3F6A-4B47-AA01-B3FE939206B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482286" y="3253472"/>
              <a:ext cx="655938" cy="607577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DB178973-47A8-4137-94DC-34AB34E30B71}"/>
              </a:ext>
            </a:extLst>
          </p:cNvPr>
          <p:cNvGrpSpPr/>
          <p:nvPr/>
        </p:nvGrpSpPr>
        <p:grpSpPr>
          <a:xfrm flipV="1">
            <a:off x="5802473" y="4593396"/>
            <a:ext cx="3738079" cy="1892255"/>
            <a:chOff x="4270402" y="1968793"/>
            <a:chExt cx="3738079" cy="1892255"/>
          </a:xfrm>
        </p:grpSpPr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D98DEC77-F692-48CC-9D8B-6543DB3504D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40659" y="1968793"/>
              <a:ext cx="1867822" cy="189225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400E6C60-CE68-445C-8144-83044F0F87E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270402" y="1968793"/>
              <a:ext cx="1867822" cy="189225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4" name="Object 123">
            <a:extLst>
              <a:ext uri="{FF2B5EF4-FFF2-40B4-BE49-F238E27FC236}">
                <a16:creationId xmlns:a16="http://schemas.microsoft.com/office/drawing/2014/main" id="{61483A29-CD3E-4B03-86DA-FBEEBE0703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7902033"/>
              </p:ext>
            </p:extLst>
          </p:nvPr>
        </p:nvGraphicFramePr>
        <p:xfrm>
          <a:off x="6506941" y="2442008"/>
          <a:ext cx="926634" cy="304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3" imgW="711000" imgH="253800" progId="Equation.DSMT4">
                  <p:embed/>
                </p:oleObj>
              </mc:Choice>
              <mc:Fallback>
                <p:oleObj name="Equation" r:id="rId13" imgW="711000" imgH="253800" progId="Equation.DSMT4">
                  <p:embed/>
                  <p:pic>
                    <p:nvPicPr>
                      <p:cNvPr id="124" name="Object 123">
                        <a:extLst>
                          <a:ext uri="{FF2B5EF4-FFF2-40B4-BE49-F238E27FC236}">
                            <a16:creationId xmlns:a16="http://schemas.microsoft.com/office/drawing/2014/main" id="{61483A29-CD3E-4B03-86DA-FBEEBE0703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6941" y="2442008"/>
                        <a:ext cx="926634" cy="3041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" name="Object 124">
            <a:extLst>
              <a:ext uri="{FF2B5EF4-FFF2-40B4-BE49-F238E27FC236}">
                <a16:creationId xmlns:a16="http://schemas.microsoft.com/office/drawing/2014/main" id="{33F8F6E9-3082-4BAA-8956-C03FAB333C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228453"/>
              </p:ext>
            </p:extLst>
          </p:nvPr>
        </p:nvGraphicFramePr>
        <p:xfrm>
          <a:off x="5043501" y="6485651"/>
          <a:ext cx="997765" cy="32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4" imgW="774360" imgH="253800" progId="Equation.DSMT4">
                  <p:embed/>
                </p:oleObj>
              </mc:Choice>
              <mc:Fallback>
                <p:oleObj name="Equation" r:id="rId14" imgW="774360" imgH="253800" progId="Equation.DSMT4">
                  <p:embed/>
                  <p:pic>
                    <p:nvPicPr>
                      <p:cNvPr id="125" name="Object 124">
                        <a:extLst>
                          <a:ext uri="{FF2B5EF4-FFF2-40B4-BE49-F238E27FC236}">
                            <a16:creationId xmlns:a16="http://schemas.microsoft.com/office/drawing/2014/main" id="{33F8F6E9-3082-4BAA-8956-C03FAB333C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3501" y="6485651"/>
                        <a:ext cx="997765" cy="327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6" name="Group 125">
            <a:extLst>
              <a:ext uri="{FF2B5EF4-FFF2-40B4-BE49-F238E27FC236}">
                <a16:creationId xmlns:a16="http://schemas.microsoft.com/office/drawing/2014/main" id="{95744D15-E809-4AB5-A2FA-E8658654DE6A}"/>
              </a:ext>
            </a:extLst>
          </p:cNvPr>
          <p:cNvGrpSpPr/>
          <p:nvPr/>
        </p:nvGrpSpPr>
        <p:grpSpPr>
          <a:xfrm flipV="1">
            <a:off x="5802473" y="1844191"/>
            <a:ext cx="3738079" cy="1892255"/>
            <a:chOff x="4270402" y="1968793"/>
            <a:chExt cx="3738079" cy="1892255"/>
          </a:xfrm>
        </p:grpSpPr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7A690C04-E78F-4CA8-95FF-DF1C035D392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40659" y="1968793"/>
              <a:ext cx="1867822" cy="189225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3A06D4D1-5DE6-464A-873B-C6DE0684ACA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270402" y="1968793"/>
              <a:ext cx="1867822" cy="189225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9" name="Object 128">
            <a:extLst>
              <a:ext uri="{FF2B5EF4-FFF2-40B4-BE49-F238E27FC236}">
                <a16:creationId xmlns:a16="http://schemas.microsoft.com/office/drawing/2014/main" id="{964E7439-2B5A-4716-8073-87BC4B041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117198"/>
              </p:ext>
            </p:extLst>
          </p:nvPr>
        </p:nvGraphicFramePr>
        <p:xfrm>
          <a:off x="6684597" y="1478158"/>
          <a:ext cx="1400743" cy="374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6" imgW="952200" imgH="253800" progId="Equation.DSMT4">
                  <p:embed/>
                </p:oleObj>
              </mc:Choice>
              <mc:Fallback>
                <p:oleObj name="Equation" r:id="rId16" imgW="952200" imgH="253800" progId="Equation.DSMT4">
                  <p:embed/>
                  <p:pic>
                    <p:nvPicPr>
                      <p:cNvPr id="129" name="Object 128">
                        <a:extLst>
                          <a:ext uri="{FF2B5EF4-FFF2-40B4-BE49-F238E27FC236}">
                            <a16:creationId xmlns:a16="http://schemas.microsoft.com/office/drawing/2014/main" id="{964E7439-2B5A-4716-8073-87BC4B0415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4597" y="1478158"/>
                        <a:ext cx="1400743" cy="3742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3096E04A-B193-4EC0-9193-7AD83D4B0E3B}"/>
              </a:ext>
            </a:extLst>
          </p:cNvPr>
          <p:cNvCxnSpPr>
            <a:cxnSpLocks/>
          </p:cNvCxnSpPr>
          <p:nvPr/>
        </p:nvCxnSpPr>
        <p:spPr>
          <a:xfrm flipH="1">
            <a:off x="4355976" y="3706221"/>
            <a:ext cx="1472309" cy="14851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15F1D22B-99B4-431E-A462-D637370D860C}"/>
              </a:ext>
            </a:extLst>
          </p:cNvPr>
          <p:cNvCxnSpPr>
            <a:cxnSpLocks/>
          </p:cNvCxnSpPr>
          <p:nvPr/>
        </p:nvCxnSpPr>
        <p:spPr>
          <a:xfrm flipH="1">
            <a:off x="7132139" y="1230048"/>
            <a:ext cx="1472309" cy="148516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Oval 133">
            <a:extLst>
              <a:ext uri="{FF2B5EF4-FFF2-40B4-BE49-F238E27FC236}">
                <a16:creationId xmlns:a16="http://schemas.microsoft.com/office/drawing/2014/main" id="{8941D40A-B87B-40B8-A072-AEF9F9D21DE1}"/>
              </a:ext>
            </a:extLst>
          </p:cNvPr>
          <p:cNvSpPr/>
          <p:nvPr/>
        </p:nvSpPr>
        <p:spPr>
          <a:xfrm>
            <a:off x="5076056" y="4367693"/>
            <a:ext cx="105817" cy="10339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35" name="Object 134">
            <a:extLst>
              <a:ext uri="{FF2B5EF4-FFF2-40B4-BE49-F238E27FC236}">
                <a16:creationId xmlns:a16="http://schemas.microsoft.com/office/drawing/2014/main" id="{D5DFAD51-B909-4D22-B605-FD199FF3BE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244955"/>
              </p:ext>
            </p:extLst>
          </p:nvPr>
        </p:nvGraphicFramePr>
        <p:xfrm>
          <a:off x="4681293" y="3985241"/>
          <a:ext cx="827135" cy="290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17" imgW="723600" imgH="253800" progId="Equation.DSMT4">
                  <p:embed/>
                </p:oleObj>
              </mc:Choice>
              <mc:Fallback>
                <p:oleObj name="Equation" r:id="rId17" imgW="723600" imgH="253800" progId="Equation.DSMT4">
                  <p:embed/>
                  <p:pic>
                    <p:nvPicPr>
                      <p:cNvPr id="135" name="Object 134">
                        <a:extLst>
                          <a:ext uri="{FF2B5EF4-FFF2-40B4-BE49-F238E27FC236}">
                            <a16:creationId xmlns:a16="http://schemas.microsoft.com/office/drawing/2014/main" id="{D5DFAD51-B909-4D22-B605-FD199FF3BE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1293" y="3985241"/>
                        <a:ext cx="827135" cy="290992"/>
                      </a:xfrm>
                      <a:prstGeom prst="rect">
                        <a:avLst/>
                      </a:prstGeom>
                      <a:solidFill>
                        <a:schemeClr val="bg1">
                          <a:alpha val="62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6" name="Oval 135">
            <a:extLst>
              <a:ext uri="{FF2B5EF4-FFF2-40B4-BE49-F238E27FC236}">
                <a16:creationId xmlns:a16="http://schemas.microsoft.com/office/drawing/2014/main" id="{C713AFB8-62CC-4859-9104-ED82760908C5}"/>
              </a:ext>
            </a:extLst>
          </p:cNvPr>
          <p:cNvSpPr/>
          <p:nvPr/>
        </p:nvSpPr>
        <p:spPr>
          <a:xfrm>
            <a:off x="7767967" y="1962478"/>
            <a:ext cx="105817" cy="10339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37" name="Object 136">
            <a:extLst>
              <a:ext uri="{FF2B5EF4-FFF2-40B4-BE49-F238E27FC236}">
                <a16:creationId xmlns:a16="http://schemas.microsoft.com/office/drawing/2014/main" id="{5D1F5920-236E-4FE1-B37C-A7D036634C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1533674"/>
              </p:ext>
            </p:extLst>
          </p:nvPr>
        </p:nvGraphicFramePr>
        <p:xfrm>
          <a:off x="7525517" y="2184066"/>
          <a:ext cx="711200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19" imgW="622080" imgH="253800" progId="Equation.DSMT4">
                  <p:embed/>
                </p:oleObj>
              </mc:Choice>
              <mc:Fallback>
                <p:oleObj name="Equation" r:id="rId19" imgW="622080" imgH="253800" progId="Equation.DSMT4">
                  <p:embed/>
                  <p:pic>
                    <p:nvPicPr>
                      <p:cNvPr id="137" name="Object 136">
                        <a:extLst>
                          <a:ext uri="{FF2B5EF4-FFF2-40B4-BE49-F238E27FC236}">
                            <a16:creationId xmlns:a16="http://schemas.microsoft.com/office/drawing/2014/main" id="{5D1F5920-236E-4FE1-B37C-A7D036634C2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5517" y="2184066"/>
                        <a:ext cx="711200" cy="290512"/>
                      </a:xfrm>
                      <a:prstGeom prst="rect">
                        <a:avLst/>
                      </a:prstGeom>
                      <a:solidFill>
                        <a:schemeClr val="bg1">
                          <a:alpha val="62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" name="Object 137">
            <a:extLst>
              <a:ext uri="{FF2B5EF4-FFF2-40B4-BE49-F238E27FC236}">
                <a16:creationId xmlns:a16="http://schemas.microsoft.com/office/drawing/2014/main" id="{F67B8A8C-A776-4988-AE25-54300DFC95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0120675"/>
              </p:ext>
            </p:extLst>
          </p:nvPr>
        </p:nvGraphicFramePr>
        <p:xfrm>
          <a:off x="607988" y="4270375"/>
          <a:ext cx="11557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21" imgW="634680" imgH="228600" progId="Equation.DSMT4">
                  <p:embed/>
                </p:oleObj>
              </mc:Choice>
              <mc:Fallback>
                <p:oleObj name="Equation" r:id="rId21" imgW="634680" imgH="228600" progId="Equation.DSMT4">
                  <p:embed/>
                  <p:pic>
                    <p:nvPicPr>
                      <p:cNvPr id="138" name="Object 137">
                        <a:extLst>
                          <a:ext uri="{FF2B5EF4-FFF2-40B4-BE49-F238E27FC236}">
                            <a16:creationId xmlns:a16="http://schemas.microsoft.com/office/drawing/2014/main" id="{F67B8A8C-A776-4988-AE25-54300DFC95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988" y="4270375"/>
                        <a:ext cx="1155700" cy="415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" name="Object 138">
            <a:extLst>
              <a:ext uri="{FF2B5EF4-FFF2-40B4-BE49-F238E27FC236}">
                <a16:creationId xmlns:a16="http://schemas.microsoft.com/office/drawing/2014/main" id="{18994227-CFCC-4DAD-8568-F9A426E547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581902"/>
              </p:ext>
            </p:extLst>
          </p:nvPr>
        </p:nvGraphicFramePr>
        <p:xfrm>
          <a:off x="576192" y="4797152"/>
          <a:ext cx="1017588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23" imgW="558720" imgH="228600" progId="Equation.DSMT4">
                  <p:embed/>
                </p:oleObj>
              </mc:Choice>
              <mc:Fallback>
                <p:oleObj name="Equation" r:id="rId23" imgW="558720" imgH="228600" progId="Equation.DSMT4">
                  <p:embed/>
                  <p:pic>
                    <p:nvPicPr>
                      <p:cNvPr id="139" name="Object 138">
                        <a:extLst>
                          <a:ext uri="{FF2B5EF4-FFF2-40B4-BE49-F238E27FC236}">
                            <a16:creationId xmlns:a16="http://schemas.microsoft.com/office/drawing/2014/main" id="{18994227-CFCC-4DAD-8568-F9A426E547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192" y="4797152"/>
                        <a:ext cx="1017588" cy="415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5680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4" grpId="0" animBg="1"/>
      <p:bldP spid="1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7423305"/>
              </p:ext>
            </p:extLst>
          </p:nvPr>
        </p:nvGraphicFramePr>
        <p:xfrm>
          <a:off x="321419" y="177800"/>
          <a:ext cx="55467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2463480" imgH="253800" progId="Equation.DSMT4">
                  <p:embed/>
                </p:oleObj>
              </mc:Choice>
              <mc:Fallback>
                <p:oleObj name="Equation" r:id="rId4" imgW="2463480" imgH="2538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19" y="177800"/>
                        <a:ext cx="554672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1520" y="764704"/>
            <a:ext cx="836793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Since there are two absolute values, we need to consider all four cases with each </a:t>
            </a:r>
            <a:br>
              <a:rPr lang="en-CA" sz="2200" dirty="0">
                <a:solidFill>
                  <a:srgbClr val="FF0000"/>
                </a:solidFill>
              </a:rPr>
            </a:br>
            <a:r>
              <a:rPr lang="en-CA" sz="2200" dirty="0">
                <a:solidFill>
                  <a:srgbClr val="FF0000"/>
                </a:solidFill>
              </a:rPr>
              <a:t>abs being positive or negative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1527218"/>
              </p:ext>
            </p:extLst>
          </p:nvPr>
        </p:nvGraphicFramePr>
        <p:xfrm>
          <a:off x="701675" y="1628775"/>
          <a:ext cx="28035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1244520" imgH="253800" progId="Equation.DSMT4">
                  <p:embed/>
                </p:oleObj>
              </mc:Choice>
              <mc:Fallback>
                <p:oleObj name="Equation" r:id="rId6" imgW="1244520" imgH="2538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1628775"/>
                        <a:ext cx="280352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7044059"/>
              </p:ext>
            </p:extLst>
          </p:nvPr>
        </p:nvGraphicFramePr>
        <p:xfrm>
          <a:off x="1475656" y="2204864"/>
          <a:ext cx="31432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8" imgW="139680" imgH="139680" progId="Equation.DSMT4">
                  <p:embed/>
                </p:oleObj>
              </mc:Choice>
              <mc:Fallback>
                <p:oleObj name="Equation" r:id="rId8" imgW="139680" imgH="1396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204864"/>
                        <a:ext cx="314325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5043801"/>
              </p:ext>
            </p:extLst>
          </p:nvPr>
        </p:nvGraphicFramePr>
        <p:xfrm>
          <a:off x="2673499" y="2204864"/>
          <a:ext cx="31432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10" imgW="139680" imgH="139680" progId="Equation.DSMT4">
                  <p:embed/>
                </p:oleObj>
              </mc:Choice>
              <mc:Fallback>
                <p:oleObj name="Equation" r:id="rId10" imgW="139680" imgH="1396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499" y="2204864"/>
                        <a:ext cx="314325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6738959"/>
              </p:ext>
            </p:extLst>
          </p:nvPr>
        </p:nvGraphicFramePr>
        <p:xfrm>
          <a:off x="1475656" y="2636912"/>
          <a:ext cx="31432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2" imgW="139680" imgH="139680" progId="Equation.DSMT4">
                  <p:embed/>
                </p:oleObj>
              </mc:Choice>
              <mc:Fallback>
                <p:oleObj name="Equation" r:id="rId12" imgW="139680" imgH="1396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636912"/>
                        <a:ext cx="314325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702769"/>
              </p:ext>
            </p:extLst>
          </p:nvPr>
        </p:nvGraphicFramePr>
        <p:xfrm>
          <a:off x="2673350" y="2679700"/>
          <a:ext cx="3143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3" imgW="139680" imgH="101520" progId="Equation.DSMT4">
                  <p:embed/>
                </p:oleObj>
              </mc:Choice>
              <mc:Fallback>
                <p:oleObj name="Equation" r:id="rId13" imgW="139680" imgH="10152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350" y="2679700"/>
                        <a:ext cx="3143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3943124"/>
              </p:ext>
            </p:extLst>
          </p:nvPr>
        </p:nvGraphicFramePr>
        <p:xfrm>
          <a:off x="1476375" y="3111500"/>
          <a:ext cx="3143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15" imgW="139680" imgH="101520" progId="Equation.DSMT4">
                  <p:embed/>
                </p:oleObj>
              </mc:Choice>
              <mc:Fallback>
                <p:oleObj name="Equation" r:id="rId15" imgW="139680" imgH="10152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111500"/>
                        <a:ext cx="3143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8024978"/>
              </p:ext>
            </p:extLst>
          </p:nvPr>
        </p:nvGraphicFramePr>
        <p:xfrm>
          <a:off x="2673499" y="3068960"/>
          <a:ext cx="31432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17" imgW="139680" imgH="139680" progId="Equation.DSMT4">
                  <p:embed/>
                </p:oleObj>
              </mc:Choice>
              <mc:Fallback>
                <p:oleObj name="Equation" r:id="rId17" imgW="139680" imgH="13968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499" y="3068960"/>
                        <a:ext cx="314325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9420040"/>
              </p:ext>
            </p:extLst>
          </p:nvPr>
        </p:nvGraphicFramePr>
        <p:xfrm>
          <a:off x="1476375" y="3543300"/>
          <a:ext cx="3143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18" imgW="139680" imgH="101520" progId="Equation.DSMT4">
                  <p:embed/>
                </p:oleObj>
              </mc:Choice>
              <mc:Fallback>
                <p:oleObj name="Equation" r:id="rId18" imgW="139680" imgH="10152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543300"/>
                        <a:ext cx="3143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767296"/>
              </p:ext>
            </p:extLst>
          </p:nvPr>
        </p:nvGraphicFramePr>
        <p:xfrm>
          <a:off x="2673350" y="3543300"/>
          <a:ext cx="3143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20" imgW="139680" imgH="101520" progId="Equation.DSMT4">
                  <p:embed/>
                </p:oleObj>
              </mc:Choice>
              <mc:Fallback>
                <p:oleObj name="Equation" r:id="rId20" imgW="139680" imgH="10152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350" y="3543300"/>
                        <a:ext cx="3143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67544" y="2206025"/>
            <a:ext cx="8563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Case 1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67544" y="2564904"/>
            <a:ext cx="8563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Case 2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67544" y="2998113"/>
            <a:ext cx="8563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Case 3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75315" y="3431322"/>
            <a:ext cx="8563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Case 4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233504"/>
              </p:ext>
            </p:extLst>
          </p:nvPr>
        </p:nvGraphicFramePr>
        <p:xfrm>
          <a:off x="1041400" y="2565400"/>
          <a:ext cx="274955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22" imgW="1384200" imgH="253800" progId="Equation.DSMT4">
                  <p:embed/>
                </p:oleObj>
              </mc:Choice>
              <mc:Fallback>
                <p:oleObj name="Equation" r:id="rId22" imgW="1384200" imgH="25380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2565400"/>
                        <a:ext cx="2749550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1290750"/>
              </p:ext>
            </p:extLst>
          </p:nvPr>
        </p:nvGraphicFramePr>
        <p:xfrm>
          <a:off x="2371725" y="3071813"/>
          <a:ext cx="13366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24" imgW="672840" imgH="177480" progId="Equation.DSMT4">
                  <p:embed/>
                </p:oleObj>
              </mc:Choice>
              <mc:Fallback>
                <p:oleObj name="Equation" r:id="rId24" imgW="672840" imgH="17748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1725" y="3071813"/>
                        <a:ext cx="133667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8672380"/>
              </p:ext>
            </p:extLst>
          </p:nvPr>
        </p:nvGraphicFramePr>
        <p:xfrm>
          <a:off x="2873375" y="3429000"/>
          <a:ext cx="113347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26" imgW="571320" imgH="228600" progId="Equation.DSMT4">
                  <p:embed/>
                </p:oleObj>
              </mc:Choice>
              <mc:Fallback>
                <p:oleObj name="Equation" r:id="rId26" imgW="571320" imgH="22860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75" y="3429000"/>
                        <a:ext cx="1133475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353695"/>
              </p:ext>
            </p:extLst>
          </p:nvPr>
        </p:nvGraphicFramePr>
        <p:xfrm>
          <a:off x="4851400" y="2636838"/>
          <a:ext cx="27495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28" imgW="1384200" imgH="253800" progId="Equation.DSMT4">
                  <p:embed/>
                </p:oleObj>
              </mc:Choice>
              <mc:Fallback>
                <p:oleObj name="Equation" r:id="rId28" imgW="1384200" imgH="25380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1400" y="2636838"/>
                        <a:ext cx="274955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192581"/>
              </p:ext>
            </p:extLst>
          </p:nvPr>
        </p:nvGraphicFramePr>
        <p:xfrm>
          <a:off x="5773738" y="3143250"/>
          <a:ext cx="1839912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30" imgW="927000" imgH="177480" progId="Equation.DSMT4">
                  <p:embed/>
                </p:oleObj>
              </mc:Choice>
              <mc:Fallback>
                <p:oleObj name="Equation" r:id="rId30" imgW="927000" imgH="17748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3738" y="3143250"/>
                        <a:ext cx="1839912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9828111"/>
              </p:ext>
            </p:extLst>
          </p:nvPr>
        </p:nvGraphicFramePr>
        <p:xfrm>
          <a:off x="6804248" y="3573463"/>
          <a:ext cx="75565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32" imgW="380880" imgH="177480" progId="Equation.DSMT4">
                  <p:embed/>
                </p:oleObj>
              </mc:Choice>
              <mc:Fallback>
                <p:oleObj name="Equation" r:id="rId32" imgW="380880" imgH="17748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3573463"/>
                        <a:ext cx="75565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383729"/>
              </p:ext>
            </p:extLst>
          </p:nvPr>
        </p:nvGraphicFramePr>
        <p:xfrm>
          <a:off x="993775" y="4797425"/>
          <a:ext cx="297656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34" imgW="1498320" imgH="253800" progId="Equation.DSMT4">
                  <p:embed/>
                </p:oleObj>
              </mc:Choice>
              <mc:Fallback>
                <p:oleObj name="Equation" r:id="rId34" imgW="1498320" imgH="253800" progId="Equation.DSMT4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4797425"/>
                        <a:ext cx="2976563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8947920"/>
              </p:ext>
            </p:extLst>
          </p:nvPr>
        </p:nvGraphicFramePr>
        <p:xfrm>
          <a:off x="1941513" y="5303838"/>
          <a:ext cx="20161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36" imgW="1015920" imgH="177480" progId="Equation.DSMT4">
                  <p:embed/>
                </p:oleObj>
              </mc:Choice>
              <mc:Fallback>
                <p:oleObj name="Equation" r:id="rId36" imgW="1015920" imgH="177480" progId="Equation.DSMT4">
                  <p:embed/>
                  <p:pic>
                    <p:nvPicPr>
                      <p:cNvPr id="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1513" y="5303838"/>
                        <a:ext cx="201612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1984998"/>
              </p:ext>
            </p:extLst>
          </p:nvPr>
        </p:nvGraphicFramePr>
        <p:xfrm>
          <a:off x="3203848" y="5661248"/>
          <a:ext cx="11080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38" imgW="558720" imgH="177480" progId="Equation.DSMT4">
                  <p:embed/>
                </p:oleObj>
              </mc:Choice>
              <mc:Fallback>
                <p:oleObj name="Equation" r:id="rId38" imgW="558720" imgH="177480" progId="Equation.DSMT4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5661248"/>
                        <a:ext cx="110807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695153"/>
              </p:ext>
            </p:extLst>
          </p:nvPr>
        </p:nvGraphicFramePr>
        <p:xfrm>
          <a:off x="4856163" y="4724400"/>
          <a:ext cx="29781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40" imgW="1498320" imgH="253800" progId="Equation.DSMT4">
                  <p:embed/>
                </p:oleObj>
              </mc:Choice>
              <mc:Fallback>
                <p:oleObj name="Equation" r:id="rId40" imgW="1498320" imgH="253800" progId="Equation.DSMT4">
                  <p:embed/>
                  <p:pic>
                    <p:nvPicPr>
                      <p:cNvPr id="31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6163" y="4724400"/>
                        <a:ext cx="297815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2098197"/>
              </p:ext>
            </p:extLst>
          </p:nvPr>
        </p:nvGraphicFramePr>
        <p:xfrm>
          <a:off x="6227763" y="5232400"/>
          <a:ext cx="15367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42" imgW="774360" imgH="177480" progId="Equation.DSMT4">
                  <p:embed/>
                </p:oleObj>
              </mc:Choice>
              <mc:Fallback>
                <p:oleObj name="Equation" r:id="rId42" imgW="774360" imgH="177480" progId="Equation.DSMT4">
                  <p:embed/>
                  <p:pic>
                    <p:nvPicPr>
                      <p:cNvPr id="32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5232400"/>
                        <a:ext cx="153670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6635177"/>
              </p:ext>
            </p:extLst>
          </p:nvPr>
        </p:nvGraphicFramePr>
        <p:xfrm>
          <a:off x="7020272" y="5517232"/>
          <a:ext cx="1484312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44" imgW="749160" imgH="228600" progId="Equation.DSMT4">
                  <p:embed/>
                </p:oleObj>
              </mc:Choice>
              <mc:Fallback>
                <p:oleObj name="Equation" r:id="rId44" imgW="749160" imgH="228600" progId="Equation.DSMT4">
                  <p:embed/>
                  <p:pic>
                    <p:nvPicPr>
                      <p:cNvPr id="33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5517232"/>
                        <a:ext cx="1484312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951890" y="1435423"/>
            <a:ext cx="448000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Check each solution by plugging it back in</a:t>
            </a:r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810959"/>
              </p:ext>
            </p:extLst>
          </p:nvPr>
        </p:nvGraphicFramePr>
        <p:xfrm>
          <a:off x="539552" y="2564904"/>
          <a:ext cx="3384376" cy="616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46" imgW="1879560" imgH="342720" progId="Equation.DSMT4">
                  <p:embed/>
                </p:oleObj>
              </mc:Choice>
              <mc:Fallback>
                <p:oleObj name="Equation" r:id="rId46" imgW="1879560" imgH="342720" progId="Equation.DSMT4">
                  <p:embed/>
                  <p:pic>
                    <p:nvPicPr>
                      <p:cNvPr id="39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564904"/>
                        <a:ext cx="3384376" cy="6164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891994"/>
              </p:ext>
            </p:extLst>
          </p:nvPr>
        </p:nvGraphicFramePr>
        <p:xfrm>
          <a:off x="1619672" y="3181398"/>
          <a:ext cx="2316982" cy="578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48" imgW="1269720" imgH="317160" progId="Equation.DSMT4">
                  <p:embed/>
                </p:oleObj>
              </mc:Choice>
              <mc:Fallback>
                <p:oleObj name="Equation" r:id="rId48" imgW="1269720" imgH="317160" progId="Equation.DSMT4">
                  <p:embed/>
                  <p:pic>
                    <p:nvPicPr>
                      <p:cNvPr id="4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3181398"/>
                        <a:ext cx="2316982" cy="5782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092088"/>
              </p:ext>
            </p:extLst>
          </p:nvPr>
        </p:nvGraphicFramePr>
        <p:xfrm>
          <a:off x="2753047" y="3823329"/>
          <a:ext cx="1242889" cy="438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50" imgW="647640" imgH="228600" progId="Equation.DSMT4">
                  <p:embed/>
                </p:oleObj>
              </mc:Choice>
              <mc:Fallback>
                <p:oleObj name="Equation" r:id="rId50" imgW="647640" imgH="228600" progId="Equation.DSMT4">
                  <p:embed/>
                  <p:pic>
                    <p:nvPicPr>
                      <p:cNvPr id="41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3047" y="3823329"/>
                        <a:ext cx="1242889" cy="4381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367376" y="3934217"/>
            <a:ext cx="133241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Extraneous</a:t>
            </a:r>
          </a:p>
        </p:txBody>
      </p:sp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0867101"/>
              </p:ext>
            </p:extLst>
          </p:nvPr>
        </p:nvGraphicFramePr>
        <p:xfrm>
          <a:off x="5004048" y="2695799"/>
          <a:ext cx="269716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52" imgW="1498320" imgH="279360" progId="Equation.DSMT4">
                  <p:embed/>
                </p:oleObj>
              </mc:Choice>
              <mc:Fallback>
                <p:oleObj name="Equation" r:id="rId52" imgW="1498320" imgH="279360" progId="Equation.DSMT4">
                  <p:embed/>
                  <p:pic>
                    <p:nvPicPr>
                      <p:cNvPr id="48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2695799"/>
                        <a:ext cx="2697162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362348"/>
              </p:ext>
            </p:extLst>
          </p:nvPr>
        </p:nvGraphicFramePr>
        <p:xfrm>
          <a:off x="6242298" y="3311749"/>
          <a:ext cx="1458912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54" imgW="799920" imgH="253800" progId="Equation.DSMT4">
                  <p:embed/>
                </p:oleObj>
              </mc:Choice>
              <mc:Fallback>
                <p:oleObj name="Equation" r:id="rId54" imgW="799920" imgH="253800" progId="Equation.DSMT4">
                  <p:embed/>
                  <p:pic>
                    <p:nvPicPr>
                      <p:cNvPr id="49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2298" y="3311749"/>
                        <a:ext cx="1458912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834025"/>
              </p:ext>
            </p:extLst>
          </p:nvPr>
        </p:nvGraphicFramePr>
        <p:xfrm>
          <a:off x="6981130" y="3789040"/>
          <a:ext cx="731838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tion" r:id="rId56" imgW="380880" imgH="177480" progId="Equation.DSMT4">
                  <p:embed/>
                </p:oleObj>
              </mc:Choice>
              <mc:Fallback>
                <p:oleObj name="Equation" r:id="rId56" imgW="380880" imgH="177480" progId="Equation.DSMT4">
                  <p:embed/>
                  <p:pic>
                    <p:nvPicPr>
                      <p:cNvPr id="5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1130" y="3789040"/>
                        <a:ext cx="731838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5981402" y="3718193"/>
            <a:ext cx="1647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Solution!</a:t>
            </a:r>
          </a:p>
        </p:txBody>
      </p:sp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0922079"/>
              </p:ext>
            </p:extLst>
          </p:nvPr>
        </p:nvGraphicFramePr>
        <p:xfrm>
          <a:off x="827584" y="4724400"/>
          <a:ext cx="333692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58" imgW="1854000" imgH="279360" progId="Equation.DSMT4">
                  <p:embed/>
                </p:oleObj>
              </mc:Choice>
              <mc:Fallback>
                <p:oleObj name="Equation" r:id="rId58" imgW="1854000" imgH="279360" progId="Equation.DSMT4">
                  <p:embed/>
                  <p:pic>
                    <p:nvPicPr>
                      <p:cNvPr id="52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724400"/>
                        <a:ext cx="3336925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9421986"/>
              </p:ext>
            </p:extLst>
          </p:nvPr>
        </p:nvGraphicFramePr>
        <p:xfrm>
          <a:off x="2300735" y="5301208"/>
          <a:ext cx="1922463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60" imgW="1054080" imgH="253800" progId="Equation.DSMT4">
                  <p:embed/>
                </p:oleObj>
              </mc:Choice>
              <mc:Fallback>
                <p:oleObj name="Equation" r:id="rId60" imgW="1054080" imgH="253800" progId="Equation.DSMT4">
                  <p:embed/>
                  <p:pic>
                    <p:nvPicPr>
                      <p:cNvPr id="53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735" y="5301208"/>
                        <a:ext cx="1922463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5753973"/>
              </p:ext>
            </p:extLst>
          </p:nvPr>
        </p:nvGraphicFramePr>
        <p:xfrm>
          <a:off x="3053259" y="5818188"/>
          <a:ext cx="879475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62" imgW="457200" imgH="177480" progId="Equation.DSMT4">
                  <p:embed/>
                </p:oleObj>
              </mc:Choice>
              <mc:Fallback>
                <p:oleObj name="Equation" r:id="rId62" imgW="457200" imgH="177480" progId="Equation.DSMT4">
                  <p:embed/>
                  <p:pic>
                    <p:nvPicPr>
                      <p:cNvPr id="54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3259" y="5818188"/>
                        <a:ext cx="879475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1652663" y="5747538"/>
            <a:ext cx="158417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Extraneous</a:t>
            </a:r>
          </a:p>
        </p:txBody>
      </p:sp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280764"/>
              </p:ext>
            </p:extLst>
          </p:nvPr>
        </p:nvGraphicFramePr>
        <p:xfrm>
          <a:off x="4572000" y="4653136"/>
          <a:ext cx="372427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Equation" r:id="rId64" imgW="2070000" imgH="342720" progId="Equation.DSMT4">
                  <p:embed/>
                </p:oleObj>
              </mc:Choice>
              <mc:Fallback>
                <p:oleObj name="Equation" r:id="rId64" imgW="2070000" imgH="342720" progId="Equation.DSMT4">
                  <p:embed/>
                  <p:pic>
                    <p:nvPicPr>
                      <p:cNvPr id="56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653136"/>
                        <a:ext cx="3724275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003344"/>
              </p:ext>
            </p:extLst>
          </p:nvPr>
        </p:nvGraphicFramePr>
        <p:xfrm>
          <a:off x="5918596" y="5230986"/>
          <a:ext cx="233997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Equation" r:id="rId66" imgW="1282680" imgH="317160" progId="Equation.DSMT4">
                  <p:embed/>
                </p:oleObj>
              </mc:Choice>
              <mc:Fallback>
                <p:oleObj name="Equation" r:id="rId66" imgW="1282680" imgH="317160" progId="Equation.DSMT4">
                  <p:embed/>
                  <p:pic>
                    <p:nvPicPr>
                      <p:cNvPr id="57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8596" y="5230986"/>
                        <a:ext cx="2339975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5682876"/>
              </p:ext>
            </p:extLst>
          </p:nvPr>
        </p:nvGraphicFramePr>
        <p:xfrm>
          <a:off x="7064375" y="5804074"/>
          <a:ext cx="733425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Equation" r:id="rId68" imgW="380880" imgH="177480" progId="Equation.DSMT4">
                  <p:embed/>
                </p:oleObj>
              </mc:Choice>
              <mc:Fallback>
                <p:oleObj name="Equation" r:id="rId68" imgW="380880" imgH="177480" progId="Equation.DSMT4">
                  <p:embed/>
                  <p:pic>
                    <p:nvPicPr>
                      <p:cNvPr id="5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75" y="5804074"/>
                        <a:ext cx="733425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6026322" y="5734168"/>
            <a:ext cx="114860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Solution!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251520" y="2204864"/>
            <a:ext cx="4038285" cy="31393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br>
              <a:rPr lang="en-CA" sz="2200" dirty="0">
                <a:solidFill>
                  <a:srgbClr val="FF0000"/>
                </a:solidFill>
              </a:rPr>
            </a:br>
            <a:r>
              <a:rPr lang="en-CA" sz="2200" dirty="0">
                <a:solidFill>
                  <a:srgbClr val="FF0000"/>
                </a:solidFill>
              </a:rPr>
              <a:t>Therefore, the solutions to the system</a:t>
            </a:r>
            <a:br>
              <a:rPr lang="en-CA" sz="2200" dirty="0">
                <a:solidFill>
                  <a:srgbClr val="FF0000"/>
                </a:solidFill>
              </a:rPr>
            </a:br>
            <a:r>
              <a:rPr lang="en-CA" sz="2200" dirty="0">
                <a:solidFill>
                  <a:srgbClr val="FF0000"/>
                </a:solidFill>
              </a:rPr>
              <a:t>will be x = 2 and  x = -1.333</a:t>
            </a:r>
          </a:p>
          <a:p>
            <a:br>
              <a:rPr lang="en-CA" sz="2200" dirty="0">
                <a:solidFill>
                  <a:srgbClr val="FF0000"/>
                </a:solidFill>
              </a:rPr>
            </a:br>
            <a:endParaRPr lang="en-CA" sz="2200" dirty="0">
              <a:solidFill>
                <a:srgbClr val="FF0000"/>
              </a:solidFill>
            </a:endParaRPr>
          </a:p>
          <a:p>
            <a:endParaRPr lang="en-CA" sz="2200" dirty="0">
              <a:solidFill>
                <a:srgbClr val="FF0000"/>
              </a:solidFill>
            </a:endParaRPr>
          </a:p>
          <a:p>
            <a:endParaRPr lang="en-CA" sz="2200" dirty="0">
              <a:solidFill>
                <a:srgbClr val="FF0000"/>
              </a:solidFill>
            </a:endParaRPr>
          </a:p>
          <a:p>
            <a:endParaRPr lang="en-CA" sz="2200" dirty="0">
              <a:solidFill>
                <a:srgbClr val="FF0000"/>
              </a:solidFill>
            </a:endParaRPr>
          </a:p>
          <a:p>
            <a:endParaRPr lang="en-CA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37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48871 -0.05231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27" y="-2616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59259E-6 L 0.51823 -0.0544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03" y="-2731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59259E-6 L 0.49757 -0.06482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78" y="-3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8148E-6 L 0.00052 0.18889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9444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-0.00157 0.19769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9884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37E-7 L 0.00139 0.19769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9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000"/>
                            </p:stCondLst>
                            <p:childTnLst>
                              <p:par>
                                <p:cTn id="89" presetID="3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96296E-6 L -4.72222E-6 0.06783 C -4.72222E-6 0.09861 0.13004 0.13635 0.23594 0.13635 L 0.47205 0.13635 " pathEditMode="relative" rAng="0" ptsTypes="FfFF">
                                      <p:cBhvr>
                                        <p:cTn id="9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94" y="6806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4.16667E-6 0.06713 C 4.16667E-6 0.09723 0.1427 0.13473 0.25902 0.13473 L 0.51805 0.13473 " pathEditMode="relative" rAng="0" ptsTypes="FfFF">
                                      <p:cBhvr>
                                        <p:cTn id="9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03" y="6736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33333E-6 L 1.38889E-6 0.06713 C 1.38889E-6 0.09723 0.13489 0.13473 0.24479 0.13473 L 0.48976 0.13473 " pathEditMode="relative" rAng="0" ptsTypes="FfFF">
                                      <p:cBhvr>
                                        <p:cTn id="9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79" y="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16" grpId="0"/>
      <p:bldP spid="16" grpId="1"/>
      <p:bldP spid="17" grpId="0"/>
      <p:bldP spid="17" grpId="1"/>
      <p:bldP spid="18" grpId="0"/>
      <p:bldP spid="18" grpId="1"/>
      <p:bldP spid="35" grpId="0"/>
      <p:bldP spid="42" grpId="0"/>
      <p:bldP spid="42" grpId="1"/>
      <p:bldP spid="51" grpId="0"/>
      <p:bldP spid="55" grpId="0"/>
      <p:bldP spid="55" grpId="1"/>
      <p:bldP spid="59" grpId="0"/>
      <p:bldP spid="6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F540C-D899-4D04-A9C8-F462A0650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en-CA" dirty="0"/>
              <a:t>Solve for Graphing: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2B0CC55-EC10-4F8B-B79B-093BF7C309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752903"/>
              </p:ext>
            </p:extLst>
          </p:nvPr>
        </p:nvGraphicFramePr>
        <p:xfrm>
          <a:off x="4539355" y="233921"/>
          <a:ext cx="280193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4" imgW="1244520" imgH="253800" progId="Equation.DSMT4">
                  <p:embed/>
                </p:oleObj>
              </mc:Choice>
              <mc:Fallback>
                <p:oleObj name="Equation" r:id="rId4" imgW="1244520" imgH="2538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2B0CC55-EC10-4F8B-B79B-093BF7C3094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9355" y="233921"/>
                        <a:ext cx="2801937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32AC34F-43BB-492E-A2EF-287D3195BB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6693820"/>
              </p:ext>
            </p:extLst>
          </p:nvPr>
        </p:nvGraphicFramePr>
        <p:xfrm>
          <a:off x="611560" y="980728"/>
          <a:ext cx="280193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6" imgW="1244520" imgH="253800" progId="Equation.DSMT4">
                  <p:embed/>
                </p:oleObj>
              </mc:Choice>
              <mc:Fallback>
                <p:oleObj name="Equation" r:id="rId6" imgW="1244520" imgH="253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32AC34F-43BB-492E-A2EF-287D3195BB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980728"/>
                        <a:ext cx="2801937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2245C86-F98B-4C28-BE22-BF90679AC8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901991"/>
              </p:ext>
            </p:extLst>
          </p:nvPr>
        </p:nvGraphicFramePr>
        <p:xfrm>
          <a:off x="640134" y="1628800"/>
          <a:ext cx="277336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7" imgW="1231560" imgH="253800" progId="Equation.DSMT4">
                  <p:embed/>
                </p:oleObj>
              </mc:Choice>
              <mc:Fallback>
                <p:oleObj name="Equation" r:id="rId7" imgW="1231560" imgH="253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92245C86-F98B-4C28-BE22-BF90679AC8B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134" y="1628800"/>
                        <a:ext cx="2773363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3457DD3-6652-4500-A1B7-1BDE3D534D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743357"/>
              </p:ext>
            </p:extLst>
          </p:nvPr>
        </p:nvGraphicFramePr>
        <p:xfrm>
          <a:off x="50800" y="2349500"/>
          <a:ext cx="1411288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9" imgW="774360" imgH="253800" progId="Equation.DSMT4">
                  <p:embed/>
                </p:oleObj>
              </mc:Choice>
              <mc:Fallback>
                <p:oleObj name="Equation" r:id="rId9" imgW="774360" imgH="253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3457DD3-6652-4500-A1B7-1BDE3D534D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" y="2349500"/>
                        <a:ext cx="1411288" cy="461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86E055C-559F-4614-A0F3-45300556B0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230962"/>
              </p:ext>
            </p:extLst>
          </p:nvPr>
        </p:nvGraphicFramePr>
        <p:xfrm>
          <a:off x="1746250" y="2328863"/>
          <a:ext cx="175736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1" imgW="965160" imgH="253800" progId="Equation.DSMT4">
                  <p:embed/>
                </p:oleObj>
              </mc:Choice>
              <mc:Fallback>
                <p:oleObj name="Equation" r:id="rId11" imgW="965160" imgH="2538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A86E055C-559F-4614-A0F3-45300556B0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250" y="2328863"/>
                        <a:ext cx="1757363" cy="463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eft Brace 8">
            <a:extLst>
              <a:ext uri="{FF2B5EF4-FFF2-40B4-BE49-F238E27FC236}">
                <a16:creationId xmlns:a16="http://schemas.microsoft.com/office/drawing/2014/main" id="{4DEC6D87-697D-4F12-9FC0-F77DA12B7287}"/>
              </a:ext>
            </a:extLst>
          </p:cNvPr>
          <p:cNvSpPr/>
          <p:nvPr/>
        </p:nvSpPr>
        <p:spPr>
          <a:xfrm rot="16200000">
            <a:off x="1082877" y="1792227"/>
            <a:ext cx="194754" cy="878836"/>
          </a:xfrm>
          <a:prstGeom prst="leftBrace">
            <a:avLst>
              <a:gd name="adj1" fmla="val 48715"/>
              <a:gd name="adj2" fmla="val 5000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7A46F56D-36DF-459D-907E-CB4191B40582}"/>
              </a:ext>
            </a:extLst>
          </p:cNvPr>
          <p:cNvSpPr/>
          <p:nvPr/>
        </p:nvSpPr>
        <p:spPr>
          <a:xfrm rot="16200000">
            <a:off x="2527379" y="1456387"/>
            <a:ext cx="207508" cy="1577477"/>
          </a:xfrm>
          <a:prstGeom prst="leftBrace">
            <a:avLst>
              <a:gd name="adj1" fmla="val 48715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1" name="Group 14">
            <a:extLst>
              <a:ext uri="{FF2B5EF4-FFF2-40B4-BE49-F238E27FC236}">
                <a16:creationId xmlns:a16="http://schemas.microsoft.com/office/drawing/2014/main" id="{8CFAE491-CCC1-4BE1-830B-E839758CE7C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644008" y="2538043"/>
            <a:ext cx="3884613" cy="3763469"/>
            <a:chOff x="-192" y="1075"/>
            <a:chExt cx="2712" cy="2698"/>
          </a:xfrm>
        </p:grpSpPr>
        <p:sp>
          <p:nvSpPr>
            <p:cNvPr id="12" name="AutoShape 13">
              <a:extLst>
                <a:ext uri="{FF2B5EF4-FFF2-40B4-BE49-F238E27FC236}">
                  <a16:creationId xmlns:a16="http://schemas.microsoft.com/office/drawing/2014/main" id="{B5C0B307-C35E-4166-BC1A-4D5E57E278D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192" y="1080"/>
              <a:ext cx="2712" cy="26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" name="Rectangle 15">
              <a:extLst>
                <a:ext uri="{FF2B5EF4-FFF2-40B4-BE49-F238E27FC236}">
                  <a16:creationId xmlns:a16="http://schemas.microsoft.com/office/drawing/2014/main" id="{BB358178-3ABA-450E-99AE-7DEFE9DACD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89" y="1085"/>
              <a:ext cx="2706" cy="2683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14" name="Line 16">
              <a:extLst>
                <a:ext uri="{FF2B5EF4-FFF2-40B4-BE49-F238E27FC236}">
                  <a16:creationId xmlns:a16="http://schemas.microsoft.com/office/drawing/2014/main" id="{B2636FA1-F0FD-4143-B759-2D4BFCE457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" name="Line 17">
              <a:extLst>
                <a:ext uri="{FF2B5EF4-FFF2-40B4-BE49-F238E27FC236}">
                  <a16:creationId xmlns:a16="http://schemas.microsoft.com/office/drawing/2014/main" id="{F8A7DAB8-B3C0-4FC2-92AB-362DF3E6A5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" name="Line 18">
              <a:extLst>
                <a:ext uri="{FF2B5EF4-FFF2-40B4-BE49-F238E27FC236}">
                  <a16:creationId xmlns:a16="http://schemas.microsoft.com/office/drawing/2014/main" id="{B633E9C0-CEB1-40C0-BA79-D61513B9FF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" name="Line 19">
              <a:extLst>
                <a:ext uri="{FF2B5EF4-FFF2-40B4-BE49-F238E27FC236}">
                  <a16:creationId xmlns:a16="http://schemas.microsoft.com/office/drawing/2014/main" id="{D8CBB4DB-C4FA-4C8D-99CF-6B2E918DD5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9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" name="Line 20">
              <a:extLst>
                <a:ext uri="{FF2B5EF4-FFF2-40B4-BE49-F238E27FC236}">
                  <a16:creationId xmlns:a16="http://schemas.microsoft.com/office/drawing/2014/main" id="{B99CDBED-AA96-41A8-AB66-9C4D25CE32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3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" name="Line 21">
              <a:extLst>
                <a:ext uri="{FF2B5EF4-FFF2-40B4-BE49-F238E27FC236}">
                  <a16:creationId xmlns:a16="http://schemas.microsoft.com/office/drawing/2014/main" id="{9C568922-C6B8-4E52-901F-3C0D841E59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" name="Line 22">
              <a:extLst>
                <a:ext uri="{FF2B5EF4-FFF2-40B4-BE49-F238E27FC236}">
                  <a16:creationId xmlns:a16="http://schemas.microsoft.com/office/drawing/2014/main" id="{53FA5583-8534-4C5E-B038-38B2B97A3C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2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" name="Line 23">
              <a:extLst>
                <a:ext uri="{FF2B5EF4-FFF2-40B4-BE49-F238E27FC236}">
                  <a16:creationId xmlns:a16="http://schemas.microsoft.com/office/drawing/2014/main" id="{119D6E52-5F43-4A2F-97CC-BEE0BF1364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5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" name="Line 24">
              <a:extLst>
                <a:ext uri="{FF2B5EF4-FFF2-40B4-BE49-F238E27FC236}">
                  <a16:creationId xmlns:a16="http://schemas.microsoft.com/office/drawing/2014/main" id="{62E16D68-4039-4EA4-9FA6-4B4221CE0A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8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" name="Line 25">
              <a:extLst>
                <a:ext uri="{FF2B5EF4-FFF2-40B4-BE49-F238E27FC236}">
                  <a16:creationId xmlns:a16="http://schemas.microsoft.com/office/drawing/2014/main" id="{ABCF2727-2744-4A08-96CF-C38CBDD251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61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4" name="Line 26">
              <a:extLst>
                <a:ext uri="{FF2B5EF4-FFF2-40B4-BE49-F238E27FC236}">
                  <a16:creationId xmlns:a16="http://schemas.microsoft.com/office/drawing/2014/main" id="{4D3523D3-B759-46E0-9A55-C91DBD54A1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65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" name="Line 27">
              <a:extLst>
                <a:ext uri="{FF2B5EF4-FFF2-40B4-BE49-F238E27FC236}">
                  <a16:creationId xmlns:a16="http://schemas.microsoft.com/office/drawing/2014/main" id="{82E7F912-0925-4758-B640-A08E134A06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67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" name="Line 28">
              <a:extLst>
                <a:ext uri="{FF2B5EF4-FFF2-40B4-BE49-F238E27FC236}">
                  <a16:creationId xmlns:a16="http://schemas.microsoft.com/office/drawing/2014/main" id="{0EBE7A8E-39E8-429A-9AF9-D539B394A5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74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" name="Line 29">
              <a:extLst>
                <a:ext uri="{FF2B5EF4-FFF2-40B4-BE49-F238E27FC236}">
                  <a16:creationId xmlns:a16="http://schemas.microsoft.com/office/drawing/2014/main" id="{7F3B3452-FA36-4C6A-87CF-55EEA8A30B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77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" name="Line 30">
              <a:extLst>
                <a:ext uri="{FF2B5EF4-FFF2-40B4-BE49-F238E27FC236}">
                  <a16:creationId xmlns:a16="http://schemas.microsoft.com/office/drawing/2014/main" id="{7F8409E7-31C0-45EC-B493-ED951D312D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80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9" name="Line 31">
              <a:extLst>
                <a:ext uri="{FF2B5EF4-FFF2-40B4-BE49-F238E27FC236}">
                  <a16:creationId xmlns:a16="http://schemas.microsoft.com/office/drawing/2014/main" id="{882395C4-013D-4365-87C5-6121BD525B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83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" name="Line 32">
              <a:extLst>
                <a:ext uri="{FF2B5EF4-FFF2-40B4-BE49-F238E27FC236}">
                  <a16:creationId xmlns:a16="http://schemas.microsoft.com/office/drawing/2014/main" id="{97BFA480-F05D-478F-8A9B-230B5A48BB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90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" name="Line 33">
              <a:extLst>
                <a:ext uri="{FF2B5EF4-FFF2-40B4-BE49-F238E27FC236}">
                  <a16:creationId xmlns:a16="http://schemas.microsoft.com/office/drawing/2014/main" id="{163E787A-20EC-4040-AB5C-5201EAC934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92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" name="Line 34">
              <a:extLst>
                <a:ext uri="{FF2B5EF4-FFF2-40B4-BE49-F238E27FC236}">
                  <a16:creationId xmlns:a16="http://schemas.microsoft.com/office/drawing/2014/main" id="{C711CB51-FB56-4D29-9478-9C3E0DD945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9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" name="Line 35">
              <a:extLst>
                <a:ext uri="{FF2B5EF4-FFF2-40B4-BE49-F238E27FC236}">
                  <a16:creationId xmlns:a16="http://schemas.microsoft.com/office/drawing/2014/main" id="{5E01E7F0-872B-41A0-9275-17DB1999B8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99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" name="Line 36">
              <a:extLst>
                <a:ext uri="{FF2B5EF4-FFF2-40B4-BE49-F238E27FC236}">
                  <a16:creationId xmlns:a16="http://schemas.microsoft.com/office/drawing/2014/main" id="{544B430D-EBA0-4999-A19E-F426148127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05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5" name="Line 37">
              <a:extLst>
                <a:ext uri="{FF2B5EF4-FFF2-40B4-BE49-F238E27FC236}">
                  <a16:creationId xmlns:a16="http://schemas.microsoft.com/office/drawing/2014/main" id="{B7B3D78B-308D-4CDE-ADD4-74A66F8444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08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6" name="Line 38">
              <a:extLst>
                <a:ext uri="{FF2B5EF4-FFF2-40B4-BE49-F238E27FC236}">
                  <a16:creationId xmlns:a16="http://schemas.microsoft.com/office/drawing/2014/main" id="{E1A56272-DDCD-4BDF-A2A9-7B2DE8CDA2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3537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7" name="Line 39">
              <a:extLst>
                <a:ext uri="{FF2B5EF4-FFF2-40B4-BE49-F238E27FC236}">
                  <a16:creationId xmlns:a16="http://schemas.microsoft.com/office/drawing/2014/main" id="{1C45BC31-A0B5-48B4-AD65-811D49DDC0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3542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" name="Line 40">
              <a:extLst>
                <a:ext uri="{FF2B5EF4-FFF2-40B4-BE49-F238E27FC236}">
                  <a16:creationId xmlns:a16="http://schemas.microsoft.com/office/drawing/2014/main" id="{DCAA9CBA-6D57-43EF-946C-48C8A5D2CA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3312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9" name="Line 41">
              <a:extLst>
                <a:ext uri="{FF2B5EF4-FFF2-40B4-BE49-F238E27FC236}">
                  <a16:creationId xmlns:a16="http://schemas.microsoft.com/office/drawing/2014/main" id="{8DC68288-B8D3-4B2D-9B5A-72AF82DC3A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3317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0" name="Line 42">
              <a:extLst>
                <a:ext uri="{FF2B5EF4-FFF2-40B4-BE49-F238E27FC236}">
                  <a16:creationId xmlns:a16="http://schemas.microsoft.com/office/drawing/2014/main" id="{1BB4AAAF-968B-4C39-AA82-163EA02ACF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3091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" name="Line 43">
              <a:extLst>
                <a:ext uri="{FF2B5EF4-FFF2-40B4-BE49-F238E27FC236}">
                  <a16:creationId xmlns:a16="http://schemas.microsoft.com/office/drawing/2014/main" id="{9DD4074B-DDE4-4B72-A75F-FA11C3D633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3096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" name="Line 44">
              <a:extLst>
                <a:ext uri="{FF2B5EF4-FFF2-40B4-BE49-F238E27FC236}">
                  <a16:creationId xmlns:a16="http://schemas.microsoft.com/office/drawing/2014/main" id="{F1B6A711-9614-4D1E-8BE0-3604F045D4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2865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" name="Line 45">
              <a:extLst>
                <a:ext uri="{FF2B5EF4-FFF2-40B4-BE49-F238E27FC236}">
                  <a16:creationId xmlns:a16="http://schemas.microsoft.com/office/drawing/2014/main" id="{4E56A7E5-10B2-4408-BFDC-E5084B3656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2870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" name="Line 46">
              <a:extLst>
                <a:ext uri="{FF2B5EF4-FFF2-40B4-BE49-F238E27FC236}">
                  <a16:creationId xmlns:a16="http://schemas.microsoft.com/office/drawing/2014/main" id="{17796E9B-298D-411F-AC54-3279097304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2645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" name="Line 47">
              <a:extLst>
                <a:ext uri="{FF2B5EF4-FFF2-40B4-BE49-F238E27FC236}">
                  <a16:creationId xmlns:a16="http://schemas.microsoft.com/office/drawing/2014/main" id="{9BC51054-4504-4C22-AC47-A158995F1B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2650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6" name="Line 48">
              <a:extLst>
                <a:ext uri="{FF2B5EF4-FFF2-40B4-BE49-F238E27FC236}">
                  <a16:creationId xmlns:a16="http://schemas.microsoft.com/office/drawing/2014/main" id="{E478F6AA-8E58-43AD-B794-4059FBFD74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2198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7" name="Line 49">
              <a:extLst>
                <a:ext uri="{FF2B5EF4-FFF2-40B4-BE49-F238E27FC236}">
                  <a16:creationId xmlns:a16="http://schemas.microsoft.com/office/drawing/2014/main" id="{2FA4D0DC-40CB-4248-910C-71F14F6BE2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2203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8" name="Line 50">
              <a:extLst>
                <a:ext uri="{FF2B5EF4-FFF2-40B4-BE49-F238E27FC236}">
                  <a16:creationId xmlns:a16="http://schemas.microsoft.com/office/drawing/2014/main" id="{3B963D1D-EB14-4CAF-A3A4-F35F4EB1C3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1978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9" name="Line 51">
              <a:extLst>
                <a:ext uri="{FF2B5EF4-FFF2-40B4-BE49-F238E27FC236}">
                  <a16:creationId xmlns:a16="http://schemas.microsoft.com/office/drawing/2014/main" id="{3871C03D-EF48-4AFF-854A-0750A56774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1983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0" name="Line 52">
              <a:extLst>
                <a:ext uri="{FF2B5EF4-FFF2-40B4-BE49-F238E27FC236}">
                  <a16:creationId xmlns:a16="http://schemas.microsoft.com/office/drawing/2014/main" id="{D7B57A7A-6DE0-4AD4-BC20-8754CDF44D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1752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" name="Line 53">
              <a:extLst>
                <a:ext uri="{FF2B5EF4-FFF2-40B4-BE49-F238E27FC236}">
                  <a16:creationId xmlns:a16="http://schemas.microsoft.com/office/drawing/2014/main" id="{389A1317-A753-4BF6-BA6A-A27467D17B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1757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" name="Line 54">
              <a:extLst>
                <a:ext uri="{FF2B5EF4-FFF2-40B4-BE49-F238E27FC236}">
                  <a16:creationId xmlns:a16="http://schemas.microsoft.com/office/drawing/2014/main" id="{5A0EB0FD-21FE-40CD-B284-7BADE9DA97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1531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" name="Line 55">
              <a:extLst>
                <a:ext uri="{FF2B5EF4-FFF2-40B4-BE49-F238E27FC236}">
                  <a16:creationId xmlns:a16="http://schemas.microsoft.com/office/drawing/2014/main" id="{AF76AB1B-2EC7-407C-A6BF-317D841325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1536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4" name="Line 56">
              <a:extLst>
                <a:ext uri="{FF2B5EF4-FFF2-40B4-BE49-F238E27FC236}">
                  <a16:creationId xmlns:a16="http://schemas.microsoft.com/office/drawing/2014/main" id="{58C2B580-5A59-4C21-A8F2-20AEEF83B0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1306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5" name="Line 57">
              <a:extLst>
                <a:ext uri="{FF2B5EF4-FFF2-40B4-BE49-F238E27FC236}">
                  <a16:creationId xmlns:a16="http://schemas.microsoft.com/office/drawing/2014/main" id="{90AD2506-9686-4C11-8EF9-EC16ABBE1A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1311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6" name="Line 58">
              <a:extLst>
                <a:ext uri="{FF2B5EF4-FFF2-40B4-BE49-F238E27FC236}">
                  <a16:creationId xmlns:a16="http://schemas.microsoft.com/office/drawing/2014/main" id="{0BA08B1B-256B-4FAF-8008-D911DD86B2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2414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7" name="Line 59">
              <a:extLst>
                <a:ext uri="{FF2B5EF4-FFF2-40B4-BE49-F238E27FC236}">
                  <a16:creationId xmlns:a16="http://schemas.microsoft.com/office/drawing/2014/main" id="{E7567274-B5D1-47F0-ADE7-CF5DE0669E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2419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8" name="Line 60">
              <a:extLst>
                <a:ext uri="{FF2B5EF4-FFF2-40B4-BE49-F238E27FC236}">
                  <a16:creationId xmlns:a16="http://schemas.microsoft.com/office/drawing/2014/main" id="{75D635D6-EB1E-44CB-AAB9-55260D188A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2424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9" name="Line 61">
              <a:extLst>
                <a:ext uri="{FF2B5EF4-FFF2-40B4-BE49-F238E27FC236}">
                  <a16:creationId xmlns:a16="http://schemas.microsoft.com/office/drawing/2014/main" id="{9BB6940C-5E35-43D4-8F17-C27DF25A4B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2429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0" name="Rectangle 62">
              <a:extLst>
                <a:ext uri="{FF2B5EF4-FFF2-40B4-BE49-F238E27FC236}">
                  <a16:creationId xmlns:a16="http://schemas.microsoft.com/office/drawing/2014/main" id="{1690EE17-8D69-4DA7-8505-9701260799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5" y="2264"/>
              <a:ext cx="42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61" name="Freeform 63">
              <a:extLst>
                <a:ext uri="{FF2B5EF4-FFF2-40B4-BE49-F238E27FC236}">
                  <a16:creationId xmlns:a16="http://schemas.microsoft.com/office/drawing/2014/main" id="{80C68B24-2311-4FBA-966B-A3553E9241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8" y="2379"/>
              <a:ext cx="24" cy="90"/>
            </a:xfrm>
            <a:custGeom>
              <a:avLst/>
              <a:gdLst>
                <a:gd name="T0" fmla="*/ 0 w 24"/>
                <a:gd name="T1" fmla="*/ 0 h 90"/>
                <a:gd name="T2" fmla="*/ 24 w 24"/>
                <a:gd name="T3" fmla="*/ 45 h 90"/>
                <a:gd name="T4" fmla="*/ 0 w 24"/>
                <a:gd name="T5" fmla="*/ 90 h 90"/>
                <a:gd name="T6" fmla="*/ 0 w 24"/>
                <a:gd name="T7" fmla="*/ 0 h 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90"/>
                <a:gd name="T14" fmla="*/ 24 w 24"/>
                <a:gd name="T15" fmla="*/ 90 h 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90">
                  <a:moveTo>
                    <a:pt x="0" y="0"/>
                  </a:moveTo>
                  <a:lnTo>
                    <a:pt x="24" y="45"/>
                  </a:lnTo>
                  <a:lnTo>
                    <a:pt x="0" y="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62" name="Line 64">
              <a:extLst>
                <a:ext uri="{FF2B5EF4-FFF2-40B4-BE49-F238E27FC236}">
                  <a16:creationId xmlns:a16="http://schemas.microsoft.com/office/drawing/2014/main" id="{876BBE11-7324-431D-9636-7F631D029B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" name="Line 65">
              <a:extLst>
                <a:ext uri="{FF2B5EF4-FFF2-40B4-BE49-F238E27FC236}">
                  <a16:creationId xmlns:a16="http://schemas.microsoft.com/office/drawing/2014/main" id="{A7527ABA-5764-4937-B9DD-9505111F6C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9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4" name="Line 66">
              <a:extLst>
                <a:ext uri="{FF2B5EF4-FFF2-40B4-BE49-F238E27FC236}">
                  <a16:creationId xmlns:a16="http://schemas.microsoft.com/office/drawing/2014/main" id="{7BAE724B-9022-4BD3-8272-59CE690D74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51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5" name="Line 67">
              <a:extLst>
                <a:ext uri="{FF2B5EF4-FFF2-40B4-BE49-F238E27FC236}">
                  <a16:creationId xmlns:a16="http://schemas.microsoft.com/office/drawing/2014/main" id="{C41E0DBB-24B8-4148-B26A-72E37DCCC2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54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6" name="Rectangle 68">
              <a:extLst>
                <a:ext uri="{FF2B5EF4-FFF2-40B4-BE49-F238E27FC236}">
                  <a16:creationId xmlns:a16="http://schemas.microsoft.com/office/drawing/2014/main" id="{5F2C8E92-A871-4263-AF36-7205EE3016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3" y="1075"/>
              <a:ext cx="42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67" name="Freeform 69">
              <a:extLst>
                <a:ext uri="{FF2B5EF4-FFF2-40B4-BE49-F238E27FC236}">
                  <a16:creationId xmlns:a16="http://schemas.microsoft.com/office/drawing/2014/main" id="{06F2E1F0-A740-4C55-A688-A2AC9E1409A6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" y="1090"/>
              <a:ext cx="47" cy="45"/>
            </a:xfrm>
            <a:custGeom>
              <a:avLst/>
              <a:gdLst>
                <a:gd name="T0" fmla="*/ 0 w 47"/>
                <a:gd name="T1" fmla="*/ 45 h 45"/>
                <a:gd name="T2" fmla="*/ 23 w 47"/>
                <a:gd name="T3" fmla="*/ 0 h 45"/>
                <a:gd name="T4" fmla="*/ 47 w 47"/>
                <a:gd name="T5" fmla="*/ 45 h 45"/>
                <a:gd name="T6" fmla="*/ 0 w 47"/>
                <a:gd name="T7" fmla="*/ 45 h 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"/>
                <a:gd name="T13" fmla="*/ 0 h 45"/>
                <a:gd name="T14" fmla="*/ 47 w 47"/>
                <a:gd name="T15" fmla="*/ 45 h 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" h="45">
                  <a:moveTo>
                    <a:pt x="0" y="45"/>
                  </a:moveTo>
                  <a:lnTo>
                    <a:pt x="23" y="0"/>
                  </a:lnTo>
                  <a:lnTo>
                    <a:pt x="47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68" name="Rectangle 70">
              <a:extLst>
                <a:ext uri="{FF2B5EF4-FFF2-40B4-BE49-F238E27FC236}">
                  <a16:creationId xmlns:a16="http://schemas.microsoft.com/office/drawing/2014/main" id="{3A2702F5-5B36-47CA-AC35-669EC2D84B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89" y="1085"/>
              <a:ext cx="2706" cy="2683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69" name="Line 71">
              <a:extLst>
                <a:ext uri="{FF2B5EF4-FFF2-40B4-BE49-F238E27FC236}">
                  <a16:creationId xmlns:a16="http://schemas.microsoft.com/office/drawing/2014/main" id="{A544FBE7-8661-47E9-8F2D-C61E969B9F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0" name="Rectangle 72">
              <a:extLst>
                <a:ext uri="{FF2B5EF4-FFF2-40B4-BE49-F238E27FC236}">
                  <a16:creationId xmlns:a16="http://schemas.microsoft.com/office/drawing/2014/main" id="{31051780-1015-4B62-BEA4-F9C3E0397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7" y="2459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71" name="Line 73">
              <a:extLst>
                <a:ext uri="{FF2B5EF4-FFF2-40B4-BE49-F238E27FC236}">
                  <a16:creationId xmlns:a16="http://schemas.microsoft.com/office/drawing/2014/main" id="{5472384B-B000-4957-8C64-D49E007675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" name="Rectangle 74">
              <a:extLst>
                <a:ext uri="{FF2B5EF4-FFF2-40B4-BE49-F238E27FC236}">
                  <a16:creationId xmlns:a16="http://schemas.microsoft.com/office/drawing/2014/main" id="{3870B825-ECD6-408F-8007-7EB09F8BC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" y="2459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73" name="Line 75">
              <a:extLst>
                <a:ext uri="{FF2B5EF4-FFF2-40B4-BE49-F238E27FC236}">
                  <a16:creationId xmlns:a16="http://schemas.microsoft.com/office/drawing/2014/main" id="{F55D870F-ACB3-4483-AD5D-2308FB5E55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4" name="Rectangle 76">
              <a:extLst>
                <a:ext uri="{FF2B5EF4-FFF2-40B4-BE49-F238E27FC236}">
                  <a16:creationId xmlns:a16="http://schemas.microsoft.com/office/drawing/2014/main" id="{5018B8F1-9E5E-4316-BBDF-D69E9F443B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" y="2459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75" name="Line 77">
              <a:extLst>
                <a:ext uri="{FF2B5EF4-FFF2-40B4-BE49-F238E27FC236}">
                  <a16:creationId xmlns:a16="http://schemas.microsoft.com/office/drawing/2014/main" id="{898D3458-9C08-4E52-8D9F-93E2B65ABF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5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6" name="Rectangle 78">
              <a:extLst>
                <a:ext uri="{FF2B5EF4-FFF2-40B4-BE49-F238E27FC236}">
                  <a16:creationId xmlns:a16="http://schemas.microsoft.com/office/drawing/2014/main" id="{CF6134F5-5798-4136-98EF-969617B83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" y="2459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77" name="Rectangle 79">
              <a:extLst>
                <a:ext uri="{FF2B5EF4-FFF2-40B4-BE49-F238E27FC236}">
                  <a16:creationId xmlns:a16="http://schemas.microsoft.com/office/drawing/2014/main" id="{62F0C94D-FB1A-4362-B226-310AF3F90C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78" name="Line 80">
              <a:extLst>
                <a:ext uri="{FF2B5EF4-FFF2-40B4-BE49-F238E27FC236}">
                  <a16:creationId xmlns:a16="http://schemas.microsoft.com/office/drawing/2014/main" id="{0B72AE3B-B4D9-42F1-A664-035C3C0F0C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1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9" name="Rectangle 81">
              <a:extLst>
                <a:ext uri="{FF2B5EF4-FFF2-40B4-BE49-F238E27FC236}">
                  <a16:creationId xmlns:a16="http://schemas.microsoft.com/office/drawing/2014/main" id="{FCBA1AE4-1210-45F7-9567-669CDD81E7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3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80" name="Line 82">
              <a:extLst>
                <a:ext uri="{FF2B5EF4-FFF2-40B4-BE49-F238E27FC236}">
                  <a16:creationId xmlns:a16="http://schemas.microsoft.com/office/drawing/2014/main" id="{238F106A-EC6C-4260-AB45-FDDCD0A207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67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1" name="Rectangle 83">
              <a:extLst>
                <a:ext uri="{FF2B5EF4-FFF2-40B4-BE49-F238E27FC236}">
                  <a16:creationId xmlns:a16="http://schemas.microsoft.com/office/drawing/2014/main" id="{D5ED70CA-0E2A-402D-9EA2-CCDD4CB771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0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82" name="Line 84">
              <a:extLst>
                <a:ext uri="{FF2B5EF4-FFF2-40B4-BE49-F238E27FC236}">
                  <a16:creationId xmlns:a16="http://schemas.microsoft.com/office/drawing/2014/main" id="{40E5CCE6-606F-4436-A8A0-7FC34F17CB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7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" name="Rectangle 85">
              <a:extLst>
                <a:ext uri="{FF2B5EF4-FFF2-40B4-BE49-F238E27FC236}">
                  <a16:creationId xmlns:a16="http://schemas.microsoft.com/office/drawing/2014/main" id="{81A178FF-5360-47EF-8B3E-93FCF7A9F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84" name="Line 86">
              <a:extLst>
                <a:ext uri="{FF2B5EF4-FFF2-40B4-BE49-F238E27FC236}">
                  <a16:creationId xmlns:a16="http://schemas.microsoft.com/office/drawing/2014/main" id="{89C2B216-0D56-45AF-BA56-D525A3EDBC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3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5" name="Rectangle 87">
              <a:extLst>
                <a:ext uri="{FF2B5EF4-FFF2-40B4-BE49-F238E27FC236}">
                  <a16:creationId xmlns:a16="http://schemas.microsoft.com/office/drawing/2014/main" id="{9BDAE5E6-A24E-4B08-BCDE-6B38A8C1A1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6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86" name="Line 88">
              <a:extLst>
                <a:ext uri="{FF2B5EF4-FFF2-40B4-BE49-F238E27FC236}">
                  <a16:creationId xmlns:a16="http://schemas.microsoft.com/office/drawing/2014/main" id="{6821841F-78B1-48FD-8940-25526F6B2D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2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7" name="Rectangle 89">
              <a:extLst>
                <a:ext uri="{FF2B5EF4-FFF2-40B4-BE49-F238E27FC236}">
                  <a16:creationId xmlns:a16="http://schemas.microsoft.com/office/drawing/2014/main" id="{6456D484-D886-4641-8E8D-E109F096E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5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88" name="Line 90">
              <a:extLst>
                <a:ext uri="{FF2B5EF4-FFF2-40B4-BE49-F238E27FC236}">
                  <a16:creationId xmlns:a16="http://schemas.microsoft.com/office/drawing/2014/main" id="{56E92366-01BB-4B13-ABA4-A404F2C8D2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9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9" name="Rectangle 91">
              <a:extLst>
                <a:ext uri="{FF2B5EF4-FFF2-40B4-BE49-F238E27FC236}">
                  <a16:creationId xmlns:a16="http://schemas.microsoft.com/office/drawing/2014/main" id="{397C0DD6-165D-47CC-958C-E1A3D129E7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2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90" name="Line 92">
              <a:extLst>
                <a:ext uri="{FF2B5EF4-FFF2-40B4-BE49-F238E27FC236}">
                  <a16:creationId xmlns:a16="http://schemas.microsoft.com/office/drawing/2014/main" id="{6D751924-B316-4FF6-BD7C-0E746691C1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8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1" name="Rectangle 93">
              <a:extLst>
                <a:ext uri="{FF2B5EF4-FFF2-40B4-BE49-F238E27FC236}">
                  <a16:creationId xmlns:a16="http://schemas.microsoft.com/office/drawing/2014/main" id="{D2FE8D7F-E622-4D04-9F3C-B10F7D88AD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1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7</a:t>
              </a:r>
              <a:endParaRPr lang="en-US"/>
            </a:p>
          </p:txBody>
        </p:sp>
        <p:sp>
          <p:nvSpPr>
            <p:cNvPr id="92" name="Rectangle 94">
              <a:extLst>
                <a:ext uri="{FF2B5EF4-FFF2-40B4-BE49-F238E27FC236}">
                  <a16:creationId xmlns:a16="http://schemas.microsoft.com/office/drawing/2014/main" id="{9D6DB715-07F1-4A81-94CF-83F7631AC4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" y="3492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93" name="Line 95">
              <a:extLst>
                <a:ext uri="{FF2B5EF4-FFF2-40B4-BE49-F238E27FC236}">
                  <a16:creationId xmlns:a16="http://schemas.microsoft.com/office/drawing/2014/main" id="{1FA55335-2CE5-4D06-8C64-55F18F4169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3542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4" name="Rectangle 96">
              <a:extLst>
                <a:ext uri="{FF2B5EF4-FFF2-40B4-BE49-F238E27FC236}">
                  <a16:creationId xmlns:a16="http://schemas.microsoft.com/office/drawing/2014/main" id="{AA37E179-E668-4630-869C-3C1A5761D4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" y="3267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95" name="Line 97">
              <a:extLst>
                <a:ext uri="{FF2B5EF4-FFF2-40B4-BE49-F238E27FC236}">
                  <a16:creationId xmlns:a16="http://schemas.microsoft.com/office/drawing/2014/main" id="{D9BF07A4-C30A-45B8-978E-C4AA6277F3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3317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6" name="Rectangle 98">
              <a:extLst>
                <a:ext uri="{FF2B5EF4-FFF2-40B4-BE49-F238E27FC236}">
                  <a16:creationId xmlns:a16="http://schemas.microsoft.com/office/drawing/2014/main" id="{B8F9B043-765F-408B-9C2D-F6A1CBA6DA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" y="3046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97" name="Line 99">
              <a:extLst>
                <a:ext uri="{FF2B5EF4-FFF2-40B4-BE49-F238E27FC236}">
                  <a16:creationId xmlns:a16="http://schemas.microsoft.com/office/drawing/2014/main" id="{B99EF937-D7D4-498B-AF14-9DEA58553E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3096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8" name="Rectangle 100">
              <a:extLst>
                <a:ext uri="{FF2B5EF4-FFF2-40B4-BE49-F238E27FC236}">
                  <a16:creationId xmlns:a16="http://schemas.microsoft.com/office/drawing/2014/main" id="{5FF69AC0-7287-4C48-AED0-C6232C74C1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" y="2820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99" name="Line 101">
              <a:extLst>
                <a:ext uri="{FF2B5EF4-FFF2-40B4-BE49-F238E27FC236}">
                  <a16:creationId xmlns:a16="http://schemas.microsoft.com/office/drawing/2014/main" id="{D20B3523-59C0-49F2-A5F5-E73F676553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2870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0" name="Rectangle 102">
              <a:extLst>
                <a:ext uri="{FF2B5EF4-FFF2-40B4-BE49-F238E27FC236}">
                  <a16:creationId xmlns:a16="http://schemas.microsoft.com/office/drawing/2014/main" id="{15E977E8-7D2F-4008-B7B2-8CBA862236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" y="2600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101" name="Line 103">
              <a:extLst>
                <a:ext uri="{FF2B5EF4-FFF2-40B4-BE49-F238E27FC236}">
                  <a16:creationId xmlns:a16="http://schemas.microsoft.com/office/drawing/2014/main" id="{9117F506-FD3A-4E6D-9CCC-0FF0FEE66A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2650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" name="Rectangle 104">
              <a:extLst>
                <a:ext uri="{FF2B5EF4-FFF2-40B4-BE49-F238E27FC236}">
                  <a16:creationId xmlns:a16="http://schemas.microsoft.com/office/drawing/2014/main" id="{971D1F2F-29A5-4554-B2AD-31996B2115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" y="2153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103" name="Line 105">
              <a:extLst>
                <a:ext uri="{FF2B5EF4-FFF2-40B4-BE49-F238E27FC236}">
                  <a16:creationId xmlns:a16="http://schemas.microsoft.com/office/drawing/2014/main" id="{E39FF268-7ED9-48B2-AA0F-91FB9FBBDF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2203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4" name="Rectangle 106">
              <a:extLst>
                <a:ext uri="{FF2B5EF4-FFF2-40B4-BE49-F238E27FC236}">
                  <a16:creationId xmlns:a16="http://schemas.microsoft.com/office/drawing/2014/main" id="{C47F3045-D055-47C1-B4B5-8F7FC199DC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" y="1933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105" name="Line 107">
              <a:extLst>
                <a:ext uri="{FF2B5EF4-FFF2-40B4-BE49-F238E27FC236}">
                  <a16:creationId xmlns:a16="http://schemas.microsoft.com/office/drawing/2014/main" id="{9A07F9A9-C055-456F-B627-3A6BE31CBC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1983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" name="Rectangle 108">
              <a:extLst>
                <a:ext uri="{FF2B5EF4-FFF2-40B4-BE49-F238E27FC236}">
                  <a16:creationId xmlns:a16="http://schemas.microsoft.com/office/drawing/2014/main" id="{25975B8A-2AD3-4419-A7F2-87BC349DB8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" y="1707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107" name="Line 109">
              <a:extLst>
                <a:ext uri="{FF2B5EF4-FFF2-40B4-BE49-F238E27FC236}">
                  <a16:creationId xmlns:a16="http://schemas.microsoft.com/office/drawing/2014/main" id="{04B02DDF-F26C-43DB-A547-8304943A75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1757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" name="Rectangle 110">
              <a:extLst>
                <a:ext uri="{FF2B5EF4-FFF2-40B4-BE49-F238E27FC236}">
                  <a16:creationId xmlns:a16="http://schemas.microsoft.com/office/drawing/2014/main" id="{4CE524A8-FEAA-4C9A-BA59-FFC92C7360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" y="1486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109" name="Line 111">
              <a:extLst>
                <a:ext uri="{FF2B5EF4-FFF2-40B4-BE49-F238E27FC236}">
                  <a16:creationId xmlns:a16="http://schemas.microsoft.com/office/drawing/2014/main" id="{8EA68E43-2A26-470B-92CB-B2633A1A11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1536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" name="Rectangle 112">
              <a:extLst>
                <a:ext uri="{FF2B5EF4-FFF2-40B4-BE49-F238E27FC236}">
                  <a16:creationId xmlns:a16="http://schemas.microsoft.com/office/drawing/2014/main" id="{5D413F71-DE83-4F8D-871E-A74109BCBC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" y="1261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111" name="Line 113">
              <a:extLst>
                <a:ext uri="{FF2B5EF4-FFF2-40B4-BE49-F238E27FC236}">
                  <a16:creationId xmlns:a16="http://schemas.microsoft.com/office/drawing/2014/main" id="{1CE83096-650F-44CE-B907-A44EB0D20B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1311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" name="Freeform 114">
              <a:extLst>
                <a:ext uri="{FF2B5EF4-FFF2-40B4-BE49-F238E27FC236}">
                  <a16:creationId xmlns:a16="http://schemas.microsoft.com/office/drawing/2014/main" id="{DED06AEC-5BB7-485A-B2F0-A3F1EAE146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" y="3758"/>
              <a:ext cx="11" cy="5"/>
            </a:xfrm>
            <a:custGeom>
              <a:avLst/>
              <a:gdLst>
                <a:gd name="T0" fmla="*/ 30 w 4"/>
                <a:gd name="T1" fmla="*/ 0 h 1"/>
                <a:gd name="T2" fmla="*/ 16 w 4"/>
                <a:gd name="T3" fmla="*/ 25 h 1"/>
                <a:gd name="T4" fmla="*/ 0 w 4"/>
                <a:gd name="T5" fmla="*/ 25 h 1"/>
                <a:gd name="T6" fmla="*/ 0 60000 65536"/>
                <a:gd name="T7" fmla="*/ 0 60000 65536"/>
                <a:gd name="T8" fmla="*/ 0 60000 65536"/>
                <a:gd name="T9" fmla="*/ 0 w 4"/>
                <a:gd name="T10" fmla="*/ 0 h 1"/>
                <a:gd name="T11" fmla="*/ 4 w 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1">
                  <a:moveTo>
                    <a:pt x="4" y="0"/>
                  </a:moveTo>
                  <a:lnTo>
                    <a:pt x="2" y="1"/>
                  </a:lnTo>
                  <a:lnTo>
                    <a:pt x="0" y="1"/>
                  </a:lnTo>
                </a:path>
              </a:pathLst>
            </a:cu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113" name="Freeform 116">
              <a:extLst>
                <a:ext uri="{FF2B5EF4-FFF2-40B4-BE49-F238E27FC236}">
                  <a16:creationId xmlns:a16="http://schemas.microsoft.com/office/drawing/2014/main" id="{4F93E2A6-DA2C-4EBD-AF4A-26AAB3C6EBF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" y="1085"/>
              <a:ext cx="16" cy="25"/>
            </a:xfrm>
            <a:custGeom>
              <a:avLst/>
              <a:gdLst>
                <a:gd name="T0" fmla="*/ 43 w 6"/>
                <a:gd name="T1" fmla="*/ 125 h 5"/>
                <a:gd name="T2" fmla="*/ 29 w 6"/>
                <a:gd name="T3" fmla="*/ 75 h 5"/>
                <a:gd name="T4" fmla="*/ 13 w 6"/>
                <a:gd name="T5" fmla="*/ 50 h 5"/>
                <a:gd name="T6" fmla="*/ 0 w 6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"/>
                <a:gd name="T13" fmla="*/ 0 h 5"/>
                <a:gd name="T14" fmla="*/ 6 w 6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" h="5">
                  <a:moveTo>
                    <a:pt x="6" y="5"/>
                  </a:moveTo>
                  <a:lnTo>
                    <a:pt x="4" y="3"/>
                  </a:lnTo>
                  <a:lnTo>
                    <a:pt x="2" y="2"/>
                  </a:lnTo>
                  <a:lnTo>
                    <a:pt x="0" y="0"/>
                  </a:lnTo>
                </a:path>
              </a:pathLst>
            </a:cu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114" name="Rectangle 118">
              <a:extLst>
                <a:ext uri="{FF2B5EF4-FFF2-40B4-BE49-F238E27FC236}">
                  <a16:creationId xmlns:a16="http://schemas.microsoft.com/office/drawing/2014/main" id="{6BC430EA-5EF8-40CE-A0CB-F6AC389BD5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89" y="1085"/>
              <a:ext cx="2706" cy="2683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9FA4C523-C924-4E70-A410-A173316B3873}"/>
              </a:ext>
            </a:extLst>
          </p:cNvPr>
          <p:cNvGrpSpPr/>
          <p:nvPr/>
        </p:nvGrpSpPr>
        <p:grpSpPr>
          <a:xfrm>
            <a:off x="5088647" y="2545017"/>
            <a:ext cx="1787609" cy="1855939"/>
            <a:chOff x="5235354" y="2005111"/>
            <a:chExt cx="1787609" cy="1855939"/>
          </a:xfrm>
        </p:grpSpPr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80F84FEB-1E4E-473E-8763-FAC99E1207C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40659" y="2005111"/>
              <a:ext cx="882304" cy="185593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2AD3C87B-C3E3-4CC5-AA19-E2E685E4CF8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235354" y="2006111"/>
              <a:ext cx="902870" cy="1854939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0" name="Object 119">
            <a:extLst>
              <a:ext uri="{FF2B5EF4-FFF2-40B4-BE49-F238E27FC236}">
                <a16:creationId xmlns:a16="http://schemas.microsoft.com/office/drawing/2014/main" id="{B6A7AC49-9178-4086-95AF-9668724616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4689650"/>
              </p:ext>
            </p:extLst>
          </p:nvPr>
        </p:nvGraphicFramePr>
        <p:xfrm>
          <a:off x="6568862" y="2177924"/>
          <a:ext cx="1044534" cy="341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13" imgW="774360" imgH="253800" progId="Equation.DSMT4">
                  <p:embed/>
                </p:oleObj>
              </mc:Choice>
              <mc:Fallback>
                <p:oleObj name="Equation" r:id="rId13" imgW="774360" imgH="253800" progId="Equation.DSMT4">
                  <p:embed/>
                  <p:pic>
                    <p:nvPicPr>
                      <p:cNvPr id="120" name="Object 119">
                        <a:extLst>
                          <a:ext uri="{FF2B5EF4-FFF2-40B4-BE49-F238E27FC236}">
                            <a16:creationId xmlns:a16="http://schemas.microsoft.com/office/drawing/2014/main" id="{B6A7AC49-9178-4086-95AF-9668724616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8862" y="2177924"/>
                        <a:ext cx="1044534" cy="341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1" name="Group 120">
            <a:extLst>
              <a:ext uri="{FF2B5EF4-FFF2-40B4-BE49-F238E27FC236}">
                <a16:creationId xmlns:a16="http://schemas.microsoft.com/office/drawing/2014/main" id="{CA0BB477-0C29-48B8-BB44-34FD369D0E20}"/>
              </a:ext>
            </a:extLst>
          </p:cNvPr>
          <p:cNvGrpSpPr/>
          <p:nvPr/>
        </p:nvGrpSpPr>
        <p:grpSpPr>
          <a:xfrm flipV="1">
            <a:off x="5456382" y="4419778"/>
            <a:ext cx="3738079" cy="1892255"/>
            <a:chOff x="4270402" y="1968793"/>
            <a:chExt cx="3738079" cy="1892255"/>
          </a:xfrm>
        </p:grpSpPr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8EEF1557-DEC9-4523-9F59-49A7F7BC556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40659" y="1968793"/>
              <a:ext cx="1867822" cy="189225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1ADED3CD-E0EC-4A4E-A5FE-9FC763A04E9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270402" y="1968793"/>
              <a:ext cx="1867822" cy="189225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4" name="Object 123">
            <a:extLst>
              <a:ext uri="{FF2B5EF4-FFF2-40B4-BE49-F238E27FC236}">
                <a16:creationId xmlns:a16="http://schemas.microsoft.com/office/drawing/2014/main" id="{8C2BC7A9-C576-415E-ACAC-50F0C383F2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2005865"/>
              </p:ext>
            </p:extLst>
          </p:nvPr>
        </p:nvGraphicFramePr>
        <p:xfrm>
          <a:off x="4689475" y="6268739"/>
          <a:ext cx="1014413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14" imgW="787320" imgH="253800" progId="Equation.DSMT4">
                  <p:embed/>
                </p:oleObj>
              </mc:Choice>
              <mc:Fallback>
                <p:oleObj name="Equation" r:id="rId14" imgW="787320" imgH="253800" progId="Equation.DSMT4">
                  <p:embed/>
                  <p:pic>
                    <p:nvPicPr>
                      <p:cNvPr id="124" name="Object 123">
                        <a:extLst>
                          <a:ext uri="{FF2B5EF4-FFF2-40B4-BE49-F238E27FC236}">
                            <a16:creationId xmlns:a16="http://schemas.microsoft.com/office/drawing/2014/main" id="{8C2BC7A9-C576-415E-ACAC-50F0C383F2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9475" y="6268739"/>
                        <a:ext cx="1014413" cy="328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5" name="Group 124">
            <a:extLst>
              <a:ext uri="{FF2B5EF4-FFF2-40B4-BE49-F238E27FC236}">
                <a16:creationId xmlns:a16="http://schemas.microsoft.com/office/drawing/2014/main" id="{18E6B194-6D3D-4364-A8FC-392831C52EE5}"/>
              </a:ext>
            </a:extLst>
          </p:cNvPr>
          <p:cNvGrpSpPr/>
          <p:nvPr/>
        </p:nvGrpSpPr>
        <p:grpSpPr>
          <a:xfrm flipV="1">
            <a:off x="5462111" y="2256825"/>
            <a:ext cx="3738079" cy="1892255"/>
            <a:chOff x="4270402" y="1968793"/>
            <a:chExt cx="3738079" cy="1892255"/>
          </a:xfrm>
        </p:grpSpPr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6E623515-7B4E-4346-B0B1-B56C3D7695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40659" y="1968793"/>
              <a:ext cx="1867822" cy="189225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2EBC1D19-6BCF-4D10-8C2C-7AD541345B6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270402" y="1968793"/>
              <a:ext cx="1867822" cy="189225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8" name="Object 127">
            <a:extLst>
              <a:ext uri="{FF2B5EF4-FFF2-40B4-BE49-F238E27FC236}">
                <a16:creationId xmlns:a16="http://schemas.microsoft.com/office/drawing/2014/main" id="{E981CFDA-2C10-4469-9B44-2A1DF48FED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0714213"/>
              </p:ext>
            </p:extLst>
          </p:nvPr>
        </p:nvGraphicFramePr>
        <p:xfrm>
          <a:off x="4695204" y="3981817"/>
          <a:ext cx="1014413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16" imgW="787320" imgH="253800" progId="Equation.DSMT4">
                  <p:embed/>
                </p:oleObj>
              </mc:Choice>
              <mc:Fallback>
                <p:oleObj name="Equation" r:id="rId16" imgW="787320" imgH="253800" progId="Equation.DSMT4">
                  <p:embed/>
                  <p:pic>
                    <p:nvPicPr>
                      <p:cNvPr id="128" name="Object 127">
                        <a:extLst>
                          <a:ext uri="{FF2B5EF4-FFF2-40B4-BE49-F238E27FC236}">
                            <a16:creationId xmlns:a16="http://schemas.microsoft.com/office/drawing/2014/main" id="{E981CFDA-2C10-4469-9B44-2A1DF48FED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5204" y="3981817"/>
                        <a:ext cx="1014413" cy="328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" name="Oval 128">
            <a:extLst>
              <a:ext uri="{FF2B5EF4-FFF2-40B4-BE49-F238E27FC236}">
                <a16:creationId xmlns:a16="http://schemas.microsoft.com/office/drawing/2014/main" id="{D23C2588-5AC7-4BD9-998D-EC1CFF144B40}"/>
              </a:ext>
            </a:extLst>
          </p:cNvPr>
          <p:cNvSpPr/>
          <p:nvPr/>
        </p:nvSpPr>
        <p:spPr>
          <a:xfrm>
            <a:off x="5686843" y="3811452"/>
            <a:ext cx="105817" cy="10339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30" name="Object 129">
            <a:extLst>
              <a:ext uri="{FF2B5EF4-FFF2-40B4-BE49-F238E27FC236}">
                <a16:creationId xmlns:a16="http://schemas.microsoft.com/office/drawing/2014/main" id="{D527221C-C854-4244-959E-686A4EEE19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875757"/>
              </p:ext>
            </p:extLst>
          </p:nvPr>
        </p:nvGraphicFramePr>
        <p:xfrm>
          <a:off x="5213350" y="3392488"/>
          <a:ext cx="987425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17" imgW="863280" imgH="317160" progId="Equation.DSMT4">
                  <p:embed/>
                </p:oleObj>
              </mc:Choice>
              <mc:Fallback>
                <p:oleObj name="Equation" r:id="rId17" imgW="863280" imgH="317160" progId="Equation.DSMT4">
                  <p:embed/>
                  <p:pic>
                    <p:nvPicPr>
                      <p:cNvPr id="130" name="Object 129">
                        <a:extLst>
                          <a:ext uri="{FF2B5EF4-FFF2-40B4-BE49-F238E27FC236}">
                            <a16:creationId xmlns:a16="http://schemas.microsoft.com/office/drawing/2014/main" id="{D527221C-C854-4244-959E-686A4EEE19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3350" y="3392488"/>
                        <a:ext cx="987425" cy="363537"/>
                      </a:xfrm>
                      <a:prstGeom prst="rect">
                        <a:avLst/>
                      </a:prstGeom>
                      <a:solidFill>
                        <a:schemeClr val="bg1">
                          <a:alpha val="62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" name="Oval 130">
            <a:extLst>
              <a:ext uri="{FF2B5EF4-FFF2-40B4-BE49-F238E27FC236}">
                <a16:creationId xmlns:a16="http://schemas.microsoft.com/office/drawing/2014/main" id="{10051FAD-D46E-49AF-BA5E-38A3EA261072}"/>
              </a:ext>
            </a:extLst>
          </p:cNvPr>
          <p:cNvSpPr/>
          <p:nvPr/>
        </p:nvSpPr>
        <p:spPr>
          <a:xfrm>
            <a:off x="6693002" y="2827615"/>
            <a:ext cx="105817" cy="10339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32" name="Object 131">
            <a:extLst>
              <a:ext uri="{FF2B5EF4-FFF2-40B4-BE49-F238E27FC236}">
                <a16:creationId xmlns:a16="http://schemas.microsoft.com/office/drawing/2014/main" id="{B823EB74-DA38-48C2-A730-D72AEA2C58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1585042"/>
              </p:ext>
            </p:extLst>
          </p:nvPr>
        </p:nvGraphicFramePr>
        <p:xfrm>
          <a:off x="6674820" y="2974641"/>
          <a:ext cx="45085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19" imgW="393480" imgH="253800" progId="Equation.DSMT4">
                  <p:embed/>
                </p:oleObj>
              </mc:Choice>
              <mc:Fallback>
                <p:oleObj name="Equation" r:id="rId19" imgW="393480" imgH="253800" progId="Equation.DSMT4">
                  <p:embed/>
                  <p:pic>
                    <p:nvPicPr>
                      <p:cNvPr id="132" name="Object 131">
                        <a:extLst>
                          <a:ext uri="{FF2B5EF4-FFF2-40B4-BE49-F238E27FC236}">
                            <a16:creationId xmlns:a16="http://schemas.microsoft.com/office/drawing/2014/main" id="{B823EB74-DA38-48C2-A730-D72AEA2C58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4820" y="2974641"/>
                        <a:ext cx="450850" cy="292100"/>
                      </a:xfrm>
                      <a:prstGeom prst="rect">
                        <a:avLst/>
                      </a:prstGeom>
                      <a:solidFill>
                        <a:schemeClr val="bg1">
                          <a:alpha val="62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" name="Object 132">
            <a:extLst>
              <a:ext uri="{FF2B5EF4-FFF2-40B4-BE49-F238E27FC236}">
                <a16:creationId xmlns:a16="http://schemas.microsoft.com/office/drawing/2014/main" id="{3D423928-F744-4F59-B211-57750A9A9D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0341328"/>
              </p:ext>
            </p:extLst>
          </p:nvPr>
        </p:nvGraphicFramePr>
        <p:xfrm>
          <a:off x="522288" y="3876675"/>
          <a:ext cx="1293812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21" imgW="711000" imgH="266400" progId="Equation.DSMT4">
                  <p:embed/>
                </p:oleObj>
              </mc:Choice>
              <mc:Fallback>
                <p:oleObj name="Equation" r:id="rId21" imgW="711000" imgH="266400" progId="Equation.DSMT4">
                  <p:embed/>
                  <p:pic>
                    <p:nvPicPr>
                      <p:cNvPr id="133" name="Object 132">
                        <a:extLst>
                          <a:ext uri="{FF2B5EF4-FFF2-40B4-BE49-F238E27FC236}">
                            <a16:creationId xmlns:a16="http://schemas.microsoft.com/office/drawing/2014/main" id="{3D423928-F744-4F59-B211-57750A9A9D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3876675"/>
                        <a:ext cx="1293812" cy="4841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" name="Object 133">
            <a:extLst>
              <a:ext uri="{FF2B5EF4-FFF2-40B4-BE49-F238E27FC236}">
                <a16:creationId xmlns:a16="http://schemas.microsoft.com/office/drawing/2014/main" id="{584A48EC-FE4C-4FCF-B13C-E74A65345C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299629"/>
              </p:ext>
            </p:extLst>
          </p:nvPr>
        </p:nvGraphicFramePr>
        <p:xfrm>
          <a:off x="504176" y="4412803"/>
          <a:ext cx="8096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23" imgW="444240" imgH="228600" progId="Equation.DSMT4">
                  <p:embed/>
                </p:oleObj>
              </mc:Choice>
              <mc:Fallback>
                <p:oleObj name="Equation" r:id="rId23" imgW="444240" imgH="228600" progId="Equation.DSMT4">
                  <p:embed/>
                  <p:pic>
                    <p:nvPicPr>
                      <p:cNvPr id="134" name="Object 133">
                        <a:extLst>
                          <a:ext uri="{FF2B5EF4-FFF2-40B4-BE49-F238E27FC236}">
                            <a16:creationId xmlns:a16="http://schemas.microsoft.com/office/drawing/2014/main" id="{584A48EC-FE4C-4FCF-B13C-E74A65345C5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176" y="4412803"/>
                        <a:ext cx="809625" cy="415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976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9" grpId="0" animBg="1"/>
      <p:bldP spid="13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OUTPUT_FILE_NAME" val="m10hc6.4"/>
  <p:tag name="ISPRING_RESOURCE_PATHS_HASH" val="6cefca26cfd723173d4fc5f1a1f41ba8a745a"/>
  <p:tag name="ISPRING_RESOURCE_PATHS_HASH_2" val="9f547bfba32b2f693fa3886eb5ec9458256d2eb0"/>
  <p:tag name="ISPRING_ULTRA_SCORM_COURSE_ID" val="E4E77E58-A80C-43FF-A90A-84F2C6C93B4F"/>
  <p:tag name="ISPRING_SCORM_RATE_SLIDES" val="1"/>
  <p:tag name="ISPRING_SCORM_PASSING_SCORE" val="100.0000000000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RESOURCE_PATHS_HASH_PRESENTER" val="3e46a0a84a575e14fa3b5ae9bf368e5561274864"/>
  <p:tag name="ISPRING_PLAYERS_CUSTOMIZATION_2" val="UEsDBBQAAgAIABp7GVFcrbH4oQMAAO8MAAAYAAAAbm9uZS9jb21tb25fbWVzc2FnZXMubG5nrVddc5s6EH3vTP+Dhpm+3aa9b/fBIYNBydUYIwo4TvqiUUBxNAXkInDq++vvSjiu3TaDP/LCGMnaPbvn7K4YXf2oSrQSjZaqvnT+vvjsIFHnqpD14tKZZdcf/3GQbnld8FLV4tKplYOu3PfvRiWvFx1fCPj9/h1Co0poDa/aNW8/35EsLp14zDzfx2lKxiFm3iwglEVekngZoRELvTEOHdfrCqlQzZuGtwBm9GljYdhgHHr3OGGpj8GoMU0zls7imCYZDhw3exJIy6orrV0kNapVi3S3XKqmFQWSNWrhLzzPwYN8kKVs16hShTgCQjohEQP3Nr7NMglJds+mNMCOi2v+UAKMvBGiRo3ghWjO8RHRZOqFG+OB1OdbvyUB/gMrt7IQp7Ey9zIMIJNJD9xPMCwEbE6yfx3XB5Am98+yfUIyXTagNyRWvOx6kjaKHHI39vwJyyjz4piNZ1n2E/eY59+GTvs0yhIastiLcMgifJc5rnkedy5O8K3jmufguVmS4Ai0GUKuGUmtUH06jUNshXqvOvTEVwK1Cq2keLayFHUrG+C2BCLMRq5goe4GqQ3o1IO0JzjNEuIbSh03VU2z/qtXe9c+qQbcaVT08imsT8OD2V82QoPrng1lKgTqplAVl/XFkGuIEcox9tJ0TpPAiL8FPXK05Fo/q6bYi2/X0ZBhEvkUUuhnO8ZNdW8NA0YJ3atpRN4OGwOUns3MhpE5iQI6Z5kVgiGj6nQLCa+WpWiFRStNKDy3WXkQjwqYKQVf9VkD75amwQRNoUa8G8zG9A40AKKjx5ygE8elk2NO3OMUAsLp0JnIuyU3ffmDOl+k8yLNnBsllOtNpzTMraTqNKwYNkFANnp9cZybFH+ZgWKIF75SAb3Vlza9kCvocUC2aAYdQVH6OCDRDfsyI1/ZtUdC24F+pZmv7UjgxYrXuQBic95pgdawV8jC7hmJWf/fO/kf4u2mID9sajkK8N2HY/Hslf8r6uNtK6plO+TaJGwD/xQUppxehXBI6Kf5307sN2FmZ8afzc/eXeIYjgZBnJmpw9l6UyRWKQd3SSuU09vjzszaa2MZyUK47kRgcLG9y5WyknCTOMDmbIpNRlNoNn3z2YtkrrqysMIq5TfbgGAwdZX4fRo+NqqyqyXXL4ntG+DVOSj64JLeaXzEVNxq42B+dqRxOkvpbGwxp4xeX8NEenwcOpERiP1NLiS8L7ZKVbD0C9Ltm7afJqNPO18q/wNQSwMEFAACAAgAGnsZURUeYBujAAAAfwEAACkAAABub25l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GnsZUR9UimowAwAAxw4AACIAAABub25lL2ZsYXNoX3B1Ymxpc2hpbmdfc2V0dGluZ3MueG1s5ZfdT9swEMDf+1dYmXhcA9omTSgtYv2Qqo2CSGHwhNzYbU44duaPduWv3zluS9nKFr4ktj1UTey7353vzuc4OfheCDLj2oCSrWivuRsRLjPFQE5b0dmo//ZjRIylklGhJG9FUkXkoN1ISjcWYPKUW4uihiBGmv3StqLc2nI/jufzeRNMqf2sEs4i3zQzVcSl5oZLy3VcCrrAP7souYmWhBoA/BVKLtXajQYhSSAdKeYEJ8Ba0RCd7Qtq8igOEmOaXU+1cpJ1lFCa6Om4Fb3p9Lp73XcrmUDpQsGlD4dp46AftvuUMfAOUJHCDSc5h2mOnmKw5sBs7p9iL53EvzIqclgz9YyOwsVLu4TjhHI640tjOEKtpVmO+ta0J1QYnsSbQysx8CGkmYUZenarHvydOCFSV5ZK27bVDhE/Da4o8T2YZKI2jC3fyVgJjG3lFJZJMeZsSAseop1eg+yj0F5EJrQAsWhFxyWXJKUSkwuWCsjWusaNjQVbJbW/lD7UQAU5k4DVx8lRGt1aD4vKcqoN3/RqNWN8ZLP2V+UEIwvliIBrTqwiGF1X4FPOyWYKyESrohrFErHECECLM+Bzzg6qUC2B9xm6RBOFQ00sxVJwGyx8c3BDxnyiNHI5nWHh4jiYwG8+CFxSY26hdOXjTvpl0O1dDYbd3sWOXyBlMyqzB8KxnHhR2hfh0wWRyq70MBwZdYZXSWHAqrk6a2s+Pg3risY8P1M27vANFE7Q58SvA7KBfsGUv4yVhyT+jx7UNpvTWbXR/eat0LjFAVMSmDiRYUsCueyANYAZlURJsSA0w6ZsfNuYgXIGR0KDCGjzeA+DPpZp9TaFGTZJpRnXv0eyhcRGmfWVLnwyGfHnXyvqdkYYs1Hv9LAzGpwPRpdXo97FKJxGa/V4a/dMYt/Ut/d4f2i8xhZ/cto7rxP5IQahVoZ6aS3ccR2p4891pE7DmXSycR7VcgF7zDTsGewyAgrAInhFFfOUr4JQbc9cMX/NhvkHVv/6Pglrrz/tHQ0+HX/p/u+74KlxCG+rO1N8516TxFsvQH6mAAkFXqv8obi+NbU/vN9N4u1TjQbS7l4+240fUEsDBBQAAgAIABp7GVFxV5SdFQEAANECAAAcAAAAbm9uZS9mbGFzaF9za2luX3NldHRpbmdzLnhtbI2S0U6DMBSG730KgveQTY2asCZu6I3RLNle4AAH0gx6SHsg4e2thQ1UiOtV+///19OeNjInqbwWtZGkNv7KFzeeF6VUkj4gs1SF+VbOmiezjZ80zKSClBSj4kCRrqD0xe2bG1Hokv9RZGtey+SQ4ljmYf20ja9Chhr328d497wE1FBgkEB6KjQ1KrP53Wu8iu8m+WE6bUhkfnYHGqYDg2bBusEoHNe9b6DFFyUrYNtnazCaITnn9ExJVO81GtsuZ4ocSmOJP/p4hH0J3WUzcwZmnCXkKCsU6znEOT2moJWFU49djSLXaIv8EvskKkhKfMcuIdDZ5yUy3H3R7ml7x6bCD8pQ1JqqmqNwIrmHGZ/Bzu1XFl9QSwMEFAACAAgAGnsZUdebcJYrAwAAbw4AACEAAABub25lL2h0bWxfcHVibGlzaGluZ19zZXR0aW5ncy54bWzdV01PGzEQvedXWFtxbLaolwolQTQfalRIEBsonJCzdrIjvPbWH0nDr+94nYRAA10oEaiHKNnxzJvxm/FztnH4KxdkxrUBJZvRfv1TRLhMFQM5bUbno97HLxExlkpGhZK8GUkVkcNWrVG4sQCTJdxadDUEYaQ5KGwzyqwtDuJ4Pp/XwRTaryrhLOKbeqryuNDccGm5jgtBF/hlFwU30RKhAgB+ciWXYa1ajZBGQDpRzAlOgDWjARb7zeYiioPDmKY3U62cZG0llCZ6Om5GH9rdzn7n88ongHQg59KzYVpo9GZ7QBkDn5+KBG45yThMMywUuZoDs5n/FXvvRvwnRokctkw9Rlvh3qVdguOCcjrly2RoodbSNMN4a1oTKgxvxJumlRt4BmlqYYaV3YWHeidOiMQVhdK2ZbVDiAfGFUr8CExjojaSLZ/JWAmktiwKpyQfczagOc7EaU9GZEJzEItmNCy4JAmV2FGwVEC6jjBubCzYspO9pfeRBirIuQQcOU5OkuguZ9hKmlFt+GYtqxXj+UxbP5QTjCyUIwJuOLGKIKcux18ZJ5vEk4lWeWkV1FhiBGDGGfA5Z4clQUvAxxJdYYrcYSTOXyG4DRl+OrglYz5RGnE5neG0oh1MwK8/C7igxtyB0lWNe8lxv9O97g863cs9v0HKZlSmzwTHIeJ5YXeCTxdEKruKQzpS6gwvm8KAlWtV9lZ/eRvWc4x9fqVu3MM3kDtBXxN+TcgG9A5bvpssz2n8XyuonDajs/Kg+8NbQuMRB2xJwMSFFNUK5FL3KgCmVBIlxYLQFKXYeNmYgXIGLUEgArR5eYUhHse0fJrCDEVSacb105BsIVEo057SuW8mI/7Sa0ad9gg5G3XPjtqj/kV/dHU96l6Owh20Do+3qmcj9lK+Xdn9VfFQ2Mdvp+ynZ92LKoQPcO+VGtNNKsENq3gNv1fxOgtX0enGNVSpBJSWaTgqKC4CcsDev6NB2foXAJ6clDBbrzwo7+B4/Pe73tprs00WSMJz8EG71ofKBCTdk/7X4XFnp0xANSredhT+lYnwtHoliu+9tjTire83NbTff0ls1X4DUEsDBBQAAgAIABp7GVGOc/b6agAAAOUAAAAaAAAAbm9uZS9odG1sX3NraW5fc2V0dGluZ3MuanOr5lIAAqUcJQUrhWowG8xPKi0pyc/TS87PK0nNK9HLyy/KTQSrUVJ2AwMlHZyK88tSiwgoTUtMTkUx1NTIwskFp0qEiSZO5i7OlsjqChLTU/WSEpOz04vyS/NSIMqcXV0MXYyVwKpquWoBUEsDBBQAAgAIABp7GVG8fTX3SgAAAEkAAAAXAAAAbm9uZS9sb2NhbF9zZXR0aW5ncy54bWyzsa/IzVEoSy0qzszPs1Uy1DNQUkjNS85PycxLt1UKDXHTtVBSKC5JzEtJzMnPS7VVystXUrC347LJyU9OzAlOLSkBKizWt+MCAFBLAwQUAAIACAAcexlRnF4yCBQGAAA3FwAAJgAAAHVuaXZlcnNhbC1uby12aWRlby9jb21tb25fbWVzc2FnZXMubG5nrVjbbuM2EH0vsP9AGAjQAtvsboFdFEXiBS0xsRBZ9Ep0vGlRCIxE20Qk0dXFifvUr+mH9Us6pGTH3gskJXmwYVGeM0PynJkhzz4+pAnaiLyQKjsfvDt9O0Aii1Qss+X5YMYufv51gIqSZzFPVCbOB5kaoI/DVz+cJTxbVnwp4PerHxA6S0VRwGMx1E+Pz0jG54PpKMSWRYLAGbkkxDPboaGHfR8zh3qhi0fEHQxxFUuFMp7nvIRgzt40CO2AUxffED8MLAKgGpqyMJhNp9RnxB4M2UqgQqZVYnCRLFCmSlRU67XKSxEjmaES/sKjCDzIW5nIcotSFYseIQRXjheCezO/ZthxHXYTTqhNBkOS8dsEwohyITKUCx6L/Dk+POpPsNuA27J4IfSpTwLiMVjM6ZgyOhhOc1GIrAS49UqVqg+e69gQZ0gvQovOPDYYBomMBTr5NCOB2XdvNhkR/wSpBTphlMF0dq+Ckx6OrsHPN+h0Dc6eRqc5hgWYYP+qXhPLJzBgh3OHjQdDC1ZXk+Zeliskg3UOQkFiw5OqZlcjpTZ3I2xdhYyGeDoNRzPGHuMe8eiuzdqikyn2bkKXXtJw5FxCWCpd82yLXLVUP/7y4cPDu/cffuoFEwCf3GMgZJDev+0A5DGfuiGgETf0yGfYbf3dz47OmOt4wOfmRz9roO418BW+W+1mvg8kbxjqBCZf6LVwickXN6pCK74RqFRoI8W9yQ4gApmDxAyH4UWkYCCrWhVm0wkGEoGumO9YmqAgBJXn29d10qnKlcrBXYHiWsWx8alZpd+va/3V3FI6UUH6ilXKZXba7nruuRTbhmQTYDe+hMVl+0kB0hG8ofRGy+Y1uLjPEsVjtICUgiQNEF+vExk1KbTh/TTh29YofDx3vEsgO3UDSF/2bkQnxRjZOdeT7Yni44D4AJDzQuRPsA0N1405wknSD2HsXI5d+DAdwlguVwl8yr5xTAkwYSpaM0WTjnEQzKlv60XT2ZijNS+Ke5XHRyw93M82YMezKAjBYgfgulTugYEfElqBPBdR2Q4GUWLD70ZXMFUgYMhMMtCSSquiBNmk60SUwkQr9VR4ZCh1KxYK9JUIvqm5D96N2Fpp7uKZZ43DEdunUJdXWbTqaAfi/KY+DtVQAU0OOd8aU4MWjuhnyC6QDGkfC3oFOfCqj8UNCWCRSdBm4+Fr57Iuk5D3dklpl/QirnNMsm1aIc2mjVRVASN6SSA1mR0pTvu5CQjUdY852P1Obq1Rd33YUm6giQECirzVEaR7i9haVJ9mzu/hBXZcU6m/pB7fmp6PxxueRQLIFnG9p1t4F8vYvNO0N/7/quTfiJdNqj9pqoRnk88nfeM5KizfUQQvS5GuyzbXesGa8J8ShZb4d0PoMvWn+d+35C+yMwdN/LP35+iw0GePWoN45kp1362XjqTp/Ak0LLo4Qo+RdLcaa7cjh+qK2H7ueLRzvIujY4aTLVR3a482AJ5CT8UIxrDGJvIAWp0UqlB3W3P2OAzfnDq628/JKHAYVJ25uC1k2erZ6LlzfTVyfnphPehZj4oNc5gLIXsAuNwfqROZQvxxB8zZhOxWoC4RRzOZqyqJjfwTeWfKBKxtlYqvu+FFrlIzmvBiR/+6TH18ThT15Pza6bRHP7VXcOf9ORDw03cpINiHNsbCnqV7H0urPeloBPLRS+GyYNc6gY5SXkYrKMcLVWVxR6D6CGaTCwxgzZwDwfP2LqwB+CKMehQ1o7/1AtEdHSRRsgf7w1OlKP7sDaKnsceoLy9K8VC2A81GhkVBSC8uoJNbLNosGB4dh2weulg1R+WdXceTM3OA/S9yJOV1UUxVCkOn7X6Zvq4zZMGMYWs8Af0FRm6qyqHp7IOwo5tFZz4c6RrlWgAEDQSTZSIQeeBab31Q9cUPZGZzSBsMJzy/g7TOlEp6xWY2UMup7DenxzuQqkxk1ivy5xVVPWHmTENs2+ZCCFYSzvt3dQ8Rw4Ezam6GErXsDGaNsQdV4ws8EcuyL6BPyP7CR19qmAsEV3F9Uf3fP/+22deXhE1OhrRXPz8mvc3XdXv/VJgr7rM3Bzfe/wNQSwMEFAACAAgAHHsZURUeYBujAAAAfwEAADcAAAB1bml2ZXJzYWwtbm8tdmlkZW8vcGxheWJhY2tfYW5kX25hdmlnYXRpb25fc2V0dGluZ3MueG1sdZBBCoMwEEX3nsIbCF2HQNelRagXGHGUQJIJmVHw9k1EbWnTZd77P8OMYhQxfmJd1bWCWegpEEVLnFE173e2DAtevXEghnzCgrznSiY3LFFoIzJ62ZQewXLK//BjeGthPT/iI14w5UJnHOpLqbCZXPKwmGlj3RpQjxHTgC+Yc+iht3jDtSeIw+MM7Bv/1bmbNpsd3mlAHSK5IKr5QFW613H0F1BLAwQUAAIACAAcexlRSzOGii8FAABoHQAAMAAAAHVuaXZlcnNhbC1uby12aWRlby9mbGFzaF9wdWJsaXNoaW5nX3NldHRpbmdzLnhtbOVZ23LbNhB991dg2MljLDuxm8QjyaNI1FgT3SrSSTydjgciVyJqEGABUI7y1K/ph/VLuhAtWvIVSiJPmjx4ZIJ7zi72hiVZPf6UcjIDpZkUNW9/d88jICIZMzGteadh+/lrj2hDRUy5FFDzhPTIcX2nmuVjznQSgDEoqgnSCH2UmZqXGJMdVSqXl5e7TGfK3pU8N8ivdyOZVjIFGoQBVck4neOPmWegvSsGBwL8S6W4gtV3dgipFkw9GeccCIvRcsHspihvc6oTr1KIjWl0MVUyF3FTcqmImo5r3i9Nv7XfermUKahaLAVhfaLruGiXzRGNY2atoDxgn4EkwKYJmru/d+CRSxabpOa93HtheVC+cptnwV5snlqepkQvCHOlIAVDY2pocVloVDABheEAXTcqByRdW1uRNPDJlAvFUjwXNGVRiHeI9VXNa4XnI7/tj/x+0z8/HXULU50RYSfs+k6YoNtp+ef9QegH5ydhr7sxKPQ/hhuANrXMmX448gO/H/qj87edwYYId6OuMX6v0eluiPngvw064aaa+o3eppDhyaDvhjk5G/qjbqf/7jwcDLphZ3iNWuTwSrZWK+uJX8UCkblaTW+T5OlYUMax2dzIcQ0G2xWnagqhbDOsxgnlGjzyZwbT33LKmZnbCsWudgGQNXQGkRnZ6qt5tqK8a7qCEA3Dkixr+/BNWdqvXq9tvVJov97WnVZWy2Y3TKSRT2z9/t5haf6bg4fNv8fQKjWGRgk2MbPsQasrSylmkTQybIYdEm5sc5JzHuRZJpW5bmOri6UR99BUJ1KsRd5ek7HkcekxSMcQ92kKK60/uGCijZL7HplgjnL05SADQQIq8LhhBv0blQQ6H2vDzOKYaV9JNxSjnCAfnodAesEtf0cJVXotKcvQ2hYf1X/vSwP6j8LdxdK9ogFnqMWWhpO8L2LSUvQSj0cX8SEIF7ETzBxusweUkxGK6g0kSYNzJ+EU68hF8AOMNTPgJCpzHpO5zAlnF+hnSTDj8xT/S4CsHstkomS6WMXRwRC9CMuMwSXExy6KzlBFmiMS55SMgyk0/JWzz2QME6mQF+gMw4brTBf8uxsRZ1Tra1K6tPFZcbh1+i3/4zO7QRrPKA4Km5FjeUOama3w0zkR0ixx6I6I5pgVNigxixf3XPa2++VhKDsMxvkbRWONX7M05/Rb0pcOWaHeYsi3o2WTwD9qgbPahM4WhW6Ld0GNJc4wJAUn3ojwdGAiB1fCiAoiBZ8TGuGAom3bmDGZa1wpGkRBrb/cwgKPabq4muJJhhpVDMqJcm//xcuDw19fvX5ztFv59+9/nj8IuhrdhpxadcXs1nxw4HdG3ni4eAR3zxDvhroxyj8Cunegd8ZtauYDw70z8o4R3xl7c9B3Bt4a9x9BPjD038K2pUpt14lvxfPu5z8HeMca3WiGnfed8OwOgkUp3B7YqhU7TN49Wy5m7O91tAz8xqh5QjBcp90wOHJpD32JndhECTaYiX0J4oIZnIYYU9+J3obOaRYd+e+dCDGITp3UTW1/4LThdy5So2J2HK7MjU4m4CwwLc42nAY4S3F4jZ+ss39Nn3Wqy2/corfWuv4f7eerH22L/rWl9gNURcnWUvfnOCC2GaAf2O3f9zufH/nFzGj5ctZFuEfVBSgSSsmd5IfLV5CkIybSBREAkBQfst0cGMOTtqv1xA/8XuftoNv6CY6G79SDxVX52WHtO0P5/nv9w5y9kzLBUnSrfTAvv+bVDw/2qpW7b+3sINv619H6zn9QSwMEFAACAAgAHHsZUQ57xyBlAwAAlwwAACoAAAB1bml2ZXJzYWwtbm8tdmlkZW8vZmxhc2hfc2tpbl9zZXR0aW5ncy54bWyVV9tO4zAQfecrqu47XQq7BSlU6g0JbRfQ0u2720xbq44d2U7Z/v2OL0mcNiGFCAnPnGPP5XgsIrWnvHMAqajgj91+d3jV6UTrTErgegFJyoiGDo0fu09/5/Nuz7kFE/IdtKZ8q4wlt1ngKtNa8Ou14Br3uOZCJoR1h9+e7E/Us8g2lsCQLuVsyBrKY37078fTiyj+jLvxYDp5aCKsRZISfpyLrbhekfV+K0XGYxParfmaaLtjCpJRvm+NiFGlnzUklZhmN7P+rH8ZJZWgFJiQHqaj/uhnK4uRFbAi+8Hd/d3oQk551OeNOaEdqKLa0gb9we3gromWki1UizyZTW+mt814jrtXu/JpXI6g4Z9uzRyFfwT5pc1FmqVf0UgqxdYU9IQzMF8rhwkS4/VDwvTBfK0Ek5A5qFWQitEY2yBk7KT43XxN4KZa+j/DIRGZuy0FezNNOJkeRiErBkMtM4h6+cr51E58vGYaLxMMN4QpBISmEvSGGb6RTOXbVG0l7g98UB4HIG8oEUvBsgQmLt4AWLWX+MlkbOdKGF9hCwKUcPDGIMLSWCJfsKxnyMBYIt9Nt145O57BTz2Ok+thTHwzP68+eoETXOb1yle515w0N7dcBUd7Q45JRAxDK6sFTcB0LepZmwupdxZTxMmBbonGN+m3wa2ONhkV9U4cXmn1uoo01Qzq5LYWmVQYDLqXPlvfuRqPo7iHQ430HDY6R1eNZVPMaxFqwa7ble63K+rm1h2Nb8ljNyFyD3IhBFPdjufh/cNt3Kt8zjDTGt9SkM98Iy7kcKEh3N8m0QQW7gpeCidak/UuwZCaMigq6hpb37/IH1vXWJ4lK5Az1AOFXJBVm8Pt6HbH8FcvKXxAXCU0OB1T73A7Tmih98DgBQBErnf5bXAL50kypimDA+QzJTDYhJsyixSqvy5fI66qJAPLRXr0I6gUSoirOmoIS4yrnuE87ZrXZKVsZpWJkg/3cqRUxn0+JY1YwwFp115JlY3RX1dB7FWlnCTT4l0Tqf2m5drnTg4w4jSxAwgdwfE1HsdhQqS+KtaZV+vMXoZgHq1iM5UTajxNFDNmh/06ivWcztgFXs/hRgKE89Uar4IX4BccV4LI+KWAVJ6EGrdjY474aNpxjYM+SXXUC0yuOUUb8G/8h2T4H1BLAwQUAAIACAAcexlR+uc3TioFAADyHAAALwAAAHVuaXZlcnNhbC1uby12aWRlby9odG1sX3B1Ymxpc2hpbmdfc2V0dGluZ3MueG1s3VndUts4FL7nKTTe6WUJ9GfbMglMmpjB0/xtbNoyOzuMYp/EWmTJK8mh6dU+zT7YPskexcQkEEDpEjrtBRMsn+/T0fm3XT/6knEyBaWZFA1vf3fPIyBimTAxaXin0fHztx7RhoqEcimg4QnpkaPDnXpejDjTaQjGoKgmSCP0QW4aXmpMflCrXV5e7jKdK3tX8sIgv96NZVbLFWgQBlQt53SGP2aWg/auGBwI8C+T4gp2uLNDSL1k6sqk4EBYgpoLZg9F+YnJuFcrpUY0vpgoWYikJblURE1GDe+Xlt/eb79cyJRMbZaBsCbRh7hol80BTRJmlaA8ZF+BpMAmKWq7v/fKI5csMWnDe7n3wvKgfO02z5y9PDu1PC2JRhDmaoMMDE2ooeVluaOCMSj0BuhDowpA0pW1JUkDX0y1UC4lM0EzFkd4h1hTNbx2dD70j/2h32v556fDTqmqMyIKoo7vhAk7Qds/7/UjPzw/ibqdjUGR/znaALSpZs70g6Ef+r3IH56/D/obItyVusb43WbQ2RDzyX8fBtGmO/Wa3U0hg5N+zw1zcjbwh52g9+E86vc7UTC4Rs1jeCla67XVwK9jgshCLYe3SYtsJCjjWGtuxLgGg9WKUzWBSB4zzMYx5Ro88mcOk98KypmZ2QzFonYBkDd1DrEZ2uxreDajvGu6khAVw5Sscvv1uyq137xdOXqt3P36WGu1rFe1bpBKI59Y+/2915X6717dr/4ditapMTROsYiZRQ1aXllIMYuksWFTrJBw45jjgvOwyHOpzHUZW16slLiDpj6WYsXz9pqMJE8qi0E2gqRHM4y/wbHwyBiDkqPx+jkIElKB7YUZNGhcIXQx0oaZeVs5vpJuKkY5wdaB/Q9IN7xl4DilSq9EYeVLW9Pjw9970oD+o7RvuXSnaMgZ7mJzwUneFwlpK3qJ7dBFfADCRewEQ4XbcAHlpISiegNJ0uTcSTjDxHER/AQjzQw4icqCJ2QmC8LZBdpZEgzxIsP/UiDLfZiMlczmq5xqQ/TcLVMGl5AcuWx0hltkBSJxLsk5mHKHvwr2lYxgLBXyAp2i23Cd6ZJ/dyPinGp9TUoXOj4ru1nQa/ufn9kD0mRKcTLYjBzzGbLcbIWfzoiQZoFDc8S0wKiwTklYMr/ncrbdb3dDVVLQz4/kjRV+zbKC08ekrwyyRL1Fl29nl00c/6AGztumdDpPdJu8c2pMcYYuKTnxRoyNg4kCXAljKogUfEZojBOJtmVjymShcaUsECW1/nYNSzyG6fxqgg8tuKNKQDlR7u2/ePnq9a9v3r472K39+/c/z+8FXc1qA07tduWw1rp3wndG3niaeAB3x9Tuhroxuz8AunOCd8ZtquY907wzcs1M74y9Odk7A2/N9w8g75nyb2GPpcps1Ulu+XP9A58DPLBKN1tR8DGIztYQzFPh9sBWr9npcf0wOR+qb8ySo+83TIZ+c9g6Ieig004UHrgUhJ7E2mviFEvK2L7ncMH0TyP0ou9Eb53lNH0O/Y9OhOg2p9rptm2v73TgDy5Sw3JaHCxNik4qYPeflN0M+z9nGY6ryZPV8v9TWZ0y8ZGL8taK1Y9RcNY+vbJ7K05Zo7ZUcICqON1asP7ATeD7+eQntvTa6NfrGi4JIWMW9ESd92d+1zJcvGB1Ee5SdQGKRFJyJ/nB4jUiCcRYuiBCAJLhc7ObARN40uq0GvSh3w3e9zvtrUY/cwv/H6LkPK75yqvqu8HKh4LqBfbql7UdXF/9Tnm48x9QSwMEFAACAAgAHHsZUexMWVK2AQAAegYAACgAAAB1bml2ZXJzYWwtbm8tdmlkZW8vaHRtbF9za2luX3NldHRpbmdzLmpzjZRRT4MwEMff9ykWfDWLMpTNtzkwWeKDiXszPhR2Y2Sl17QdOo3fXco2LXDo6Av98+v/eld6n4Nh9XipN7wbftbv9fypOa81sJpRO7hs6rxHL6zuaZ6vYJkXwHMBXgspT0t/5K9fgjL2RG2a7J+trXb8PLRf1oxrF5eEhSI0TWglob0R2jsV+KOR2TGrQ0ZOmZOdMShGKQoDwowEqoLVjHfxUD9ugi0YS1D/oGuWQsP0xp/cR73kr2NwH0bzqculWEgm9o+Y4Shh6TZTuBOrY/yxHS692UtQ1YFv+8LyXJuFgaIdOL6O/djvJ6UCreEYdxrN/NktCXOWAHcTCoNJMPsDbRh3C9qiy1zn5kSHfjgOA5eWLINOleZxdB2Nm5iovDrV7AQ/cAbeTV8ykrM9qHOsUO7kGQcoFWa2Il00tINEObJVLrIDF03tIDm7WWvb92/UHWOUoFr9/BVXdrhMpxiNa4ata7Yhbm3R11zO6AyGvNy6FfWR6gucEqm4SGiSWlySmzHtTmPnL1XaTG1BLRF51TztoYCumgmohVijFZgxLN0UlVal8+o2CnLn6dk5trY5+PoGUEsDBBQAAgAIABx7GVG45zzyXgAAAGMAAAAlAAAAdW5pdmVyc2FsLW5vLXZpZGVvL2xvY2FsX3NldHRpbmdzLnhtbA3KvQ5AQAwA4N1TNN39bQbHZrTgARoakfRacUd4e7d9w9f2rxd4+AqHqcO6qBBYV9sO3R0u85A3CCGSbiSm7FANoe+yVmwlmTjGFAOcQh9fM/uEyCP5NIdbBMsu+wFQSwECAAAUAAIACAAaexlRXK2x+KEDAADvDAAAGAAAAAAAAAABAAAAAAAAAAAAbm9uZS9jb21tb25fbWVzc2FnZXMubG5nUEsBAgAAFAACAAgAGnsZURUeYBujAAAAfwEAACkAAAAAAAAAAQAAAAAA1wMAAG5vbmUvcGxheWJhY2tfYW5kX25hdmlnYXRpb25fc2V0dGluZ3MueG1sUEsBAgAAFAACAAgAGnsZUR9UimowAwAAxw4AACIAAAAAAAAAAQAAAAAAwQQAAG5vbmUvZmxhc2hfcHVibGlzaGluZ19zZXR0aW5ncy54bWxQSwECAAAUAAIACAAaexlRcVeUnRUBAADRAgAAHAAAAAAAAAABAAAAAAAxCAAAbm9uZS9mbGFzaF9za2luX3NldHRpbmdzLnhtbFBLAQIAABQAAgAIABp7GVHXm3CWKwMAAG8OAAAhAAAAAAAAAAEAAAAAAIAJAABub25lL2h0bWxfcHVibGlzaGluZ19zZXR0aW5ncy54bWxQSwECAAAUAAIACAAaexlRjnP2+moAAADlAAAAGgAAAAAAAAABAAAAAADqDAAAbm9uZS9odG1sX3NraW5fc2V0dGluZ3MuanNQSwECAAAUAAIACAAaexlRvH0190oAAABJAAAAFwAAAAAAAAABAAAAAACMDQAAbm9uZS9sb2NhbF9zZXR0aW5ncy54bWxQSwECAAAUAAIACAAcexlRnF4yCBQGAAA3FwAAJgAAAAAAAAABAAAAAAALDgAAdW5pdmVyc2FsLW5vLXZpZGVvL2NvbW1vbl9tZXNzYWdlcy5sbmdQSwECAAAUAAIACAAcexlRFR5gG6MAAAB/AQAANwAAAAAAAAABAAAAAABjFAAAdW5pdmVyc2FsLW5vLXZpZGVvL3BsYXliYWNrX2FuZF9uYXZpZ2F0aW9uX3NldHRpbmdzLnhtbFBLAQIAABQAAgAIABx7GVFLM4aKLwUAAGgdAAAwAAAAAAAAAAEAAAAAAFsVAAB1bml2ZXJzYWwtbm8tdmlkZW8vZmxhc2hfcHVibGlzaGluZ19zZXR0aW5ncy54bWxQSwECAAAUAAIACAAcexlRDnvHIGUDAACXDAAAKgAAAAAAAAABAAAAAADYGgAAdW5pdmVyc2FsLW5vLXZpZGVvL2ZsYXNoX3NraW5fc2V0dGluZ3MueG1sUEsBAgAAFAACAAgAHHsZUfrnN04qBQAA8hwAAC8AAAAAAAAAAQAAAAAAhR4AAHVuaXZlcnNhbC1uby12aWRlby9odG1sX3B1Ymxpc2hpbmdfc2V0dGluZ3MueG1sUEsBAgAAFAACAAgAHHsZUexMWVK2AQAAegYAACgAAAAAAAAAAQAAAAAA/CMAAHVuaXZlcnNhbC1uby12aWRlby9odG1sX3NraW5fc2V0dGluZ3MuanNQSwECAAAUAAIACAAcexlRuOc88l4AAABjAAAAJQAAAAAAAAABAAAAAAD4JQAAdW5pdmVyc2FsLW5vLXZpZGVvL2xvY2FsX3NldHRpbmdzLnhtbFBLBQYAAAAADgAOAIgEAACZJgAAAAA="/>
  <p:tag name="ISPRING_LMS_API_VERSION" val="SCORM 2004 (2nd edition)"/>
  <p:tag name="ISPRING_ULTRA_SCORM_COURCE_TITLE" val="Section 1.3 Solving Systems with Two Absolute Values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" val="[[&quot;\uFFFDʾ\&quot;{58857F64-F778-46F3-A3E4-9740F72F057B}&quot;,&quot;C:\\Users\\Danny\\OneDrive - SD41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-no-video&quot;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QUIZZES" val="0"/>
  <p:tag name="ISPRING_CURRENT_PLAYER_ID" val="universal-no-video"/>
  <p:tag name="ISPRING_PRESENTATION_TITLE" val="Section 1.3 Solving Systems with Two Absolute Values"/>
  <p:tag name="ISPRING_FIRST_PUBLI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th_Settings xmlns="d00fb86e-a52e-4f2f-9300-62c8872f8705" xsi:nil="true"/>
    <Owner xmlns="d00fb86e-a52e-4f2f-9300-62c8872f8705">
      <UserInfo>
        <DisplayName/>
        <AccountId xsi:nil="true"/>
        <AccountType/>
      </UserInfo>
    </Owner>
    <Distribution_Groups xmlns="d00fb86e-a52e-4f2f-9300-62c8872f8705" xsi:nil="true"/>
    <Invited_Teachers xmlns="d00fb86e-a52e-4f2f-9300-62c8872f8705" xsi:nil="true"/>
    <Invited_Students xmlns="d00fb86e-a52e-4f2f-9300-62c8872f8705" xsi:nil="true"/>
    <LMS_Mappings xmlns="d00fb86e-a52e-4f2f-9300-62c8872f8705" xsi:nil="true"/>
    <Templates xmlns="d00fb86e-a52e-4f2f-9300-62c8872f8705" xsi:nil="true"/>
    <FolderType xmlns="d00fb86e-a52e-4f2f-9300-62c8872f8705" xsi:nil="true"/>
    <Student_Groups xmlns="d00fb86e-a52e-4f2f-9300-62c8872f8705">
      <UserInfo>
        <DisplayName/>
        <AccountId xsi:nil="true"/>
        <AccountType/>
      </UserInfo>
    </Student_Groups>
    <DefaultSectionNames xmlns="d00fb86e-a52e-4f2f-9300-62c8872f8705" xsi:nil="true"/>
    <Students xmlns="d00fb86e-a52e-4f2f-9300-62c8872f8705">
      <UserInfo>
        <DisplayName/>
        <AccountId xsi:nil="true"/>
        <AccountType/>
      </UserInfo>
    </Students>
    <IsNotebookLocked xmlns="d00fb86e-a52e-4f2f-9300-62c8872f8705" xsi:nil="true"/>
    <Is_Collaboration_Space_Locked xmlns="d00fb86e-a52e-4f2f-9300-62c8872f8705" xsi:nil="true"/>
    <Self_Registration_Enabled xmlns="d00fb86e-a52e-4f2f-9300-62c8872f8705" xsi:nil="true"/>
    <Has_Teacher_Only_SectionGroup xmlns="d00fb86e-a52e-4f2f-9300-62c8872f8705" xsi:nil="true"/>
    <CultureName xmlns="d00fb86e-a52e-4f2f-9300-62c8872f8705" xsi:nil="true"/>
    <AppVersion xmlns="d00fb86e-a52e-4f2f-9300-62c8872f8705" xsi:nil="true"/>
    <TeamsChannelId xmlns="d00fb86e-a52e-4f2f-9300-62c8872f8705" xsi:nil="true"/>
    <NotebookType xmlns="d00fb86e-a52e-4f2f-9300-62c8872f8705" xsi:nil="true"/>
    <Teachers xmlns="d00fb86e-a52e-4f2f-9300-62c8872f8705">
      <UserInfo>
        <DisplayName/>
        <AccountId xsi:nil="true"/>
        <AccountType/>
      </UserInfo>
    </Teach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7715D9D1D2C146AE4620C3665BB8EF" ma:contentTypeVersion="33" ma:contentTypeDescription="Create a new document." ma:contentTypeScope="" ma:versionID="b352b510eaafdbbeb607afed4af0e0ba">
  <xsd:schema xmlns:xsd="http://www.w3.org/2001/XMLSchema" xmlns:xs="http://www.w3.org/2001/XMLSchema" xmlns:p="http://schemas.microsoft.com/office/2006/metadata/properties" xmlns:ns3="d00fb86e-a52e-4f2f-9300-62c8872f8705" xmlns:ns4="0592969b-b9e0-4bc7-baa3-fba5b5725717" targetNamespace="http://schemas.microsoft.com/office/2006/metadata/properties" ma:root="true" ma:fieldsID="70085529c7dde350ea449ac49d72dc20" ns3:_="" ns4:_="">
    <xsd:import namespace="d00fb86e-a52e-4f2f-9300-62c8872f8705"/>
    <xsd:import namespace="0592969b-b9e0-4bc7-baa3-fba5b572571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TeamsChannelId" minOccurs="0"/>
                <xsd:element ref="ns3:IsNotebookLocked" minOccurs="0"/>
                <xsd:element ref="ns3:MediaServiceGenerationTime" minOccurs="0"/>
                <xsd:element ref="ns3:MediaServiceEventHashCode" minOccurs="0"/>
                <xsd:element ref="ns3:Math_Settings" minOccurs="0"/>
                <xsd:element ref="ns3:Distribution_Groups" minOccurs="0"/>
                <xsd:element ref="ns3:LMS_Mapping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0fb86e-a52e-4f2f-9300-62c8872f87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7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8" nillable="true" ma:displayName="Culture Name" ma:internalName="CultureName">
      <xsd:simpleType>
        <xsd:restriction base="dms:Text"/>
      </xsd:simpleType>
    </xsd:element>
    <xsd:element name="AppVersion" ma:index="19" nillable="true" ma:displayName="App Version" ma:internalName="AppVersion">
      <xsd:simpleType>
        <xsd:restriction base="dms:Text"/>
      </xsd:simpleType>
    </xsd:element>
    <xsd:element name="Teachers" ma:index="2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7" nillable="true" ma:displayName="Is Collaboration Space Locked" ma:internalName="Is_Collaboration_Space_Locked">
      <xsd:simpleType>
        <xsd:restriction base="dms:Boolean"/>
      </xsd:simpleType>
    </xsd:element>
    <xsd:element name="MediaServiceOCR" ma:index="3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TeamsChannelId" ma:index="32" nillable="true" ma:displayName="Teams Channel Id" ma:internalName="TeamsChannelId">
      <xsd:simpleType>
        <xsd:restriction base="dms:Text"/>
      </xsd:simpleType>
    </xsd:element>
    <xsd:element name="IsNotebookLocked" ma:index="33" nillable="true" ma:displayName="Is Notebook Locked" ma:internalName="IsNotebookLocked">
      <xsd:simpleType>
        <xsd:restriction base="dms:Boolean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92969b-b9e0-4bc7-baa3-fba5b5725717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1AB521-1F87-4004-B962-4B585D2C1D08}">
  <ds:schemaRefs>
    <ds:schemaRef ds:uri="http://schemas.microsoft.com/office/2006/metadata/properties"/>
    <ds:schemaRef ds:uri="http://schemas.microsoft.com/office/infopath/2007/PartnerControls"/>
    <ds:schemaRef ds:uri="d00fb86e-a52e-4f2f-9300-62c8872f8705"/>
  </ds:schemaRefs>
</ds:datastoreItem>
</file>

<file path=customXml/itemProps2.xml><?xml version="1.0" encoding="utf-8"?>
<ds:datastoreItem xmlns:ds="http://schemas.openxmlformats.org/officeDocument/2006/customXml" ds:itemID="{701DB782-E051-4023-A05E-9A9329B76D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4323BE-0409-4BB4-9821-6B1EBE2427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0fb86e-a52e-4f2f-9300-62c8872f8705"/>
    <ds:schemaRef ds:uri="0592969b-b9e0-4bc7-baa3-fba5b57257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1208</TotalTime>
  <Words>631</Words>
  <Application>Microsoft Office PowerPoint</Application>
  <PresentationFormat>On-screen Show (4:3)</PresentationFormat>
  <Paragraphs>178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Calibri</vt:lpstr>
      <vt:lpstr>Century Schoolbook</vt:lpstr>
      <vt:lpstr>Courier New</vt:lpstr>
      <vt:lpstr>Gill Sans MT</vt:lpstr>
      <vt:lpstr>Perpetua</vt:lpstr>
      <vt:lpstr>Times New Roman</vt:lpstr>
      <vt:lpstr>Wingdings</vt:lpstr>
      <vt:lpstr>Wingdings 2</vt:lpstr>
      <vt:lpstr>Oriel</vt:lpstr>
      <vt:lpstr>Equation</vt:lpstr>
      <vt:lpstr>Section 1.3 Solving Equations with Two Absolute Values</vt:lpstr>
      <vt:lpstr>Graphing Absolute Value Functions</vt:lpstr>
      <vt:lpstr>III) Graphs of Absolute Value Functions</vt:lpstr>
      <vt:lpstr>Ex: Given the following parabola, graph the Absolute Value of this function:</vt:lpstr>
      <vt:lpstr>Solving Equations with Multiple Absolute Values</vt:lpstr>
      <vt:lpstr>PowerPoint Presentation</vt:lpstr>
      <vt:lpstr>Solve by Graphing:</vt:lpstr>
      <vt:lpstr>PowerPoint Presentation</vt:lpstr>
      <vt:lpstr>Solve for Graphing:</vt:lpstr>
      <vt:lpstr>PowerPoint Presentation</vt:lpstr>
      <vt:lpstr>Solve for Graphing:</vt:lpstr>
      <vt:lpstr>Ex: Solve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1.3 Solving Systems with Two Absolute Values</dc:title>
  <dc:creator>Danny Young</dc:creator>
  <cp:lastModifiedBy>Danny Young</cp:lastModifiedBy>
  <cp:revision>49</cp:revision>
  <dcterms:created xsi:type="dcterms:W3CDTF">2012-01-25T05:09:06Z</dcterms:created>
  <dcterms:modified xsi:type="dcterms:W3CDTF">2020-08-25T22:26:17Z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0x010100547715D9D1D2C146AE4620C3665BB8EF</vt:lpwstr>
  </property>
</Properties>
</file>